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256" r:id="rId2"/>
    <p:sldId id="262" r:id="rId3"/>
    <p:sldId id="261" r:id="rId4"/>
    <p:sldId id="296" r:id="rId5"/>
    <p:sldId id="263" r:id="rId6"/>
    <p:sldId id="272" r:id="rId7"/>
    <p:sldId id="275" r:id="rId8"/>
    <p:sldId id="276" r:id="rId9"/>
    <p:sldId id="278" r:id="rId10"/>
    <p:sldId id="281" r:id="rId11"/>
    <p:sldId id="297" r:id="rId12"/>
    <p:sldId id="307" r:id="rId13"/>
    <p:sldId id="298" r:id="rId14"/>
    <p:sldId id="308" r:id="rId15"/>
    <p:sldId id="280" r:id="rId16"/>
    <p:sldId id="282" r:id="rId17"/>
    <p:sldId id="274" r:id="rId18"/>
    <p:sldId id="273" r:id="rId19"/>
    <p:sldId id="265" r:id="rId20"/>
    <p:sldId id="258" r:id="rId21"/>
    <p:sldId id="266" r:id="rId22"/>
    <p:sldId id="267" r:id="rId23"/>
    <p:sldId id="268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9" r:id="rId38"/>
    <p:sldId id="300" r:id="rId39"/>
    <p:sldId id="301" r:id="rId40"/>
    <p:sldId id="302" r:id="rId41"/>
    <p:sldId id="306" r:id="rId42"/>
    <p:sldId id="304" r:id="rId43"/>
    <p:sldId id="305" r:id="rId44"/>
    <p:sldId id="259" r:id="rId45"/>
    <p:sldId id="270" r:id="rId46"/>
    <p:sldId id="269" r:id="rId47"/>
    <p:sldId id="264" r:id="rId48"/>
    <p:sldId id="271" r:id="rId4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1E5"/>
    <a:srgbClr val="FBFEF9"/>
    <a:srgbClr val="000000"/>
    <a:srgbClr val="FF0000"/>
    <a:srgbClr val="DEEB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72"/>
    <p:restoredTop sz="94273"/>
  </p:normalViewPr>
  <p:slideViewPr>
    <p:cSldViewPr snapToObjects="1" showGuides="1">
      <p:cViewPr varScale="1">
        <p:scale>
          <a:sx n="95" d="100"/>
          <a:sy n="95" d="100"/>
        </p:scale>
        <p:origin x="184" y="1288"/>
      </p:cViewPr>
      <p:guideLst>
        <p:guide orient="horz" pos="288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393E5-7C75-494E-8F9A-32FD27628E8C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FDE4E-0ABD-C44C-8B0A-D287ABAFA92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145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FDE4E-0ABD-C44C-8B0A-D287ABAFA927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5868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3D6B93-0E72-F640-B336-20FC6868B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939F73-8188-854C-AA94-A8CFD979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48B2FD-36B6-2845-A479-E7A7B043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4B62887-FBCC-B849-8B21-4D37BA1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237482-F624-E442-8637-4DEB1098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8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D686-7BEC-E145-87FE-2CF82D370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0E84D-F8A3-184C-8345-12816E4F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C1FEC2-87BE-D043-AF0A-145CEC8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EA99CB-A983-CF44-BAE6-27282933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731680-07AE-5C4A-9FA8-5BA9835A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9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DB8372-657E-2D46-90CA-6FC954EF8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AC3AB1-E965-2148-990C-A5CCAD8B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5AF869-AE37-6348-B922-CDFCECC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2B24F4-49C4-E44E-AE85-1ACCD4A8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6FF6F6-6091-F04F-B622-4B010AF9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5D975-2E45-6249-BBD7-FA836364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AC1974-2468-C44F-AFDF-BC095A00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C9B85D-EF3F-BC45-8F52-121F8D9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CF012-7398-8446-9B77-18D13AB0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8AB559-3B6D-4D4D-ABD4-81315069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42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79A17D-F1E2-BB44-960F-04330857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C98D7D-7E28-A442-8722-8D9562D4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82D62A-2A4A-0F4F-A92C-294A9F45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2E0B06-9F72-D24D-9351-6110E691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545E27-F6BB-FF4F-B201-3AB86833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03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B056D-09BB-C041-990B-033029DF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53911-797C-1542-9EA5-34E2BCBD5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E74667-7746-3547-A312-9771AC67F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49D24C-610D-D841-B021-902AB8B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D0FDEB-FF14-604B-B5E6-D3FDD391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B6C083-3D28-9B4C-BB8B-9FCF15C7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44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404A4-11F9-A944-8349-D7762CA1D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0E45D-C0E2-7647-93AC-B885FBC71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A06B95-6B8A-5F48-9C84-D83BFE51F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CAF484F-63D4-3F42-90AB-04B024B73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74F1FBB-289A-964D-864E-35F9DB7A5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4BE34F7-6A8A-BD4B-9763-46950B1B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D193A8-159A-6642-BF1B-1272625B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89FB461-629F-EC49-9E1E-C632AFA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8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2645B-716A-A04B-B53B-DA7958F0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0612FD-EA1D-6141-858C-8A6D6E56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E681AE-7D2D-9C42-A593-396ABA8C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1C3504-1675-7C4A-A61C-9ACAD459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68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2819F4-1CF8-EE4A-9804-00CFDC8A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2C6D72F-54D6-E648-B741-50D66E2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328805-64BF-4F47-8B86-F0A16808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F8574-94B1-594A-A12A-7637B7D5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7ED8D2-C1FC-2547-BC65-CD5B5ACA6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C22CFE-2232-3340-93AA-8D2B3114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8B58EE-C115-0A41-A481-5D9FF7C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25EC3B-169D-4B44-8E76-FADC08DE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C35F9B-BCC3-854F-BA9D-AD9CAE3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926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6991DF-BFCA-E947-B285-C4C3CBFD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8269D28-D4A8-CF44-8E3E-1D0E0F95C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B747EB-4688-2142-A380-59DE835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1E202AD-0710-3E49-8665-511E478A6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5DB5E7-FB0E-874B-9177-A4F5A3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122A0-09AA-1C4F-8A81-8D51EF0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55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08127FB-6FFA-5548-9347-47A38A23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D8BA1E-81BE-9947-9DDB-9E7AD2C8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C8CBE2-DF27-DD48-A00B-5A51C0BF3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2821D-2172-BB44-A27D-4D545FF2494B}" type="datetimeFigureOut">
              <a:rPr kumimoji="1" lang="ja-JP" altLang="en-US" smtClean="0"/>
              <a:t>2019/5/18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C983E-3156-5A4C-A2F7-ED475232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EB7B7-B665-FB48-A955-D9A9254D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チームひろじれん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8138D14-45D2-494E-BF8B-8ED14080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152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電池残量の変化への対応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918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制御の目的</a:t>
            </a:r>
            <a:r>
              <a:rPr lang="ja-JP" altLang="en-US">
                <a:solidFill>
                  <a:schemeClr val="tx1"/>
                </a:solidFill>
              </a:rPr>
              <a:t>①：走行体をキビキビ動かす。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B96F38B-7BB7-1F4E-A5F8-5FCA8E116D6A}"/>
              </a:ext>
            </a:extLst>
          </p:cNvPr>
          <p:cNvSpPr/>
          <p:nvPr/>
        </p:nvSpPr>
        <p:spPr>
          <a:xfrm>
            <a:off x="4439816" y="764704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走行体をキビキビ動かす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25F2B85-7440-CD40-A8A0-B13A3A3EFD4D}"/>
              </a:ext>
            </a:extLst>
          </p:cNvPr>
          <p:cNvSpPr/>
          <p:nvPr/>
        </p:nvSpPr>
        <p:spPr>
          <a:xfrm>
            <a:off x="551384" y="2276872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機能①：スムーズに走る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7630161-49C7-B54A-863C-2731BD820B94}"/>
              </a:ext>
            </a:extLst>
          </p:cNvPr>
          <p:cNvSpPr/>
          <p:nvPr/>
        </p:nvSpPr>
        <p:spPr>
          <a:xfrm>
            <a:off x="551384" y="3501008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性能①：加速度○○</a:t>
            </a:r>
            <a:r>
              <a:rPr lang="en-US" altLang="ja-JP" dirty="0">
                <a:solidFill>
                  <a:schemeClr val="tx1"/>
                </a:solidFill>
              </a:rPr>
              <a:t>m2/s^2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4B242921-8215-924A-82CE-0BDD899B68D4}"/>
              </a:ext>
            </a:extLst>
          </p:cNvPr>
          <p:cNvSpPr/>
          <p:nvPr/>
        </p:nvSpPr>
        <p:spPr>
          <a:xfrm>
            <a:off x="551384" y="4725144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要素①：走行体の数学モデル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FE9FF948-2749-5642-93AC-B90A735533B4}"/>
              </a:ext>
            </a:extLst>
          </p:cNvPr>
          <p:cNvCxnSpPr>
            <a:stCxn id="9" idx="2"/>
            <a:endCxn id="12" idx="0"/>
          </p:cNvCxnSpPr>
          <p:nvPr/>
        </p:nvCxnSpPr>
        <p:spPr>
          <a:xfrm>
            <a:off x="2207568" y="3068960"/>
            <a:ext cx="0" cy="432048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AA304103-7EF6-2F48-9E13-AD65D84E21FC}"/>
              </a:ext>
            </a:extLst>
          </p:cNvPr>
          <p:cNvCxnSpPr>
            <a:stCxn id="12" idx="2"/>
            <a:endCxn id="18" idx="0"/>
          </p:cNvCxnSpPr>
          <p:nvPr/>
        </p:nvCxnSpPr>
        <p:spPr>
          <a:xfrm>
            <a:off x="2207568" y="4293096"/>
            <a:ext cx="0" cy="432048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5729F884-B159-8A4B-BD8E-FE850EDC7DD5}"/>
              </a:ext>
            </a:extLst>
          </p:cNvPr>
          <p:cNvSpPr/>
          <p:nvPr/>
        </p:nvSpPr>
        <p:spPr>
          <a:xfrm>
            <a:off x="4439816" y="2276872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8479233-78CF-0240-A9AE-0924D8DC9097}"/>
              </a:ext>
            </a:extLst>
          </p:cNvPr>
          <p:cNvSpPr/>
          <p:nvPr/>
        </p:nvSpPr>
        <p:spPr>
          <a:xfrm>
            <a:off x="4439816" y="3501008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9C3F81BD-C19A-EA43-BB71-51B597050167}"/>
              </a:ext>
            </a:extLst>
          </p:cNvPr>
          <p:cNvSpPr/>
          <p:nvPr/>
        </p:nvSpPr>
        <p:spPr>
          <a:xfrm>
            <a:off x="4439816" y="4725144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17D52A5-A1C2-5644-A791-FE8E85C266DB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096000" y="3068960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D68BE1F3-7AEA-694B-BB81-5510E80064D6}"/>
              </a:ext>
            </a:extLst>
          </p:cNvPr>
          <p:cNvCxnSpPr>
            <a:stCxn id="30" idx="2"/>
            <a:endCxn id="31" idx="0"/>
          </p:cNvCxnSpPr>
          <p:nvPr/>
        </p:nvCxnSpPr>
        <p:spPr>
          <a:xfrm>
            <a:off x="6096000" y="4293096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28056EF5-1A0A-C345-95F0-D04921842027}"/>
              </a:ext>
            </a:extLst>
          </p:cNvPr>
          <p:cNvSpPr/>
          <p:nvPr/>
        </p:nvSpPr>
        <p:spPr>
          <a:xfrm>
            <a:off x="8328248" y="2276872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C7A76BD7-9ED7-074D-9CC0-643687221C41}"/>
              </a:ext>
            </a:extLst>
          </p:cNvPr>
          <p:cNvSpPr/>
          <p:nvPr/>
        </p:nvSpPr>
        <p:spPr>
          <a:xfrm>
            <a:off x="8328248" y="3501008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E52736EC-F79D-E548-A3B5-E6DACF67E764}"/>
              </a:ext>
            </a:extLst>
          </p:cNvPr>
          <p:cNvSpPr/>
          <p:nvPr/>
        </p:nvSpPr>
        <p:spPr>
          <a:xfrm>
            <a:off x="8328248" y="4725144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07CBD99B-6B20-814A-AF7D-8A4D16F47E37}"/>
              </a:ext>
            </a:extLst>
          </p:cNvPr>
          <p:cNvCxnSpPr>
            <a:stCxn id="37" idx="2"/>
            <a:endCxn id="38" idx="0"/>
          </p:cNvCxnSpPr>
          <p:nvPr/>
        </p:nvCxnSpPr>
        <p:spPr>
          <a:xfrm>
            <a:off x="9984432" y="3068960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D0851425-88EA-8F4E-8C32-17E72EACAA5D}"/>
              </a:ext>
            </a:extLst>
          </p:cNvPr>
          <p:cNvCxnSpPr>
            <a:stCxn id="38" idx="2"/>
            <a:endCxn id="39" idx="0"/>
          </p:cNvCxnSpPr>
          <p:nvPr/>
        </p:nvCxnSpPr>
        <p:spPr>
          <a:xfrm>
            <a:off x="9984432" y="4293096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1D2954E9-C58B-AB47-9521-4C3D90DBA5B6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2207568" y="1556792"/>
            <a:ext cx="3888432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4287B8F5-AE88-3043-B943-6C6156B55EC4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096000" y="1556792"/>
            <a:ext cx="0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F34EEB9C-368F-4644-90B1-A7BECEB930CD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096000" y="1556792"/>
            <a:ext cx="3888432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047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5BEF1B8-26B4-954D-9E23-608FB52D86D6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制御の目的</a:t>
            </a:r>
            <a:r>
              <a:rPr lang="ja-JP" altLang="en-US">
                <a:solidFill>
                  <a:schemeClr val="tx1"/>
                </a:solidFill>
              </a:rPr>
              <a:t>①：キビキビ制御システム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BBF0BFCA-923D-5F47-AFA0-722DEB9E300C}"/>
              </a:ext>
            </a:extLst>
          </p:cNvPr>
          <p:cNvGrpSpPr/>
          <p:nvPr/>
        </p:nvGrpSpPr>
        <p:grpSpPr>
          <a:xfrm>
            <a:off x="0" y="688123"/>
            <a:ext cx="11856640" cy="6053245"/>
            <a:chOff x="0" y="688123"/>
            <a:chExt cx="11856640" cy="6053245"/>
          </a:xfrm>
        </p:grpSpPr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25A12E36-56D6-D04A-904C-74E4AC5EACC7}"/>
                </a:ext>
              </a:extLst>
            </p:cNvPr>
            <p:cNvCxnSpPr>
              <a:cxnSpLocks/>
            </p:cNvCxnSpPr>
            <p:nvPr/>
          </p:nvCxnSpPr>
          <p:spPr>
            <a:xfrm>
              <a:off x="9372364" y="6453336"/>
              <a:ext cx="24842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DD32794D-F3F2-8D48-98F9-ABBC2BACE453}"/>
                </a:ext>
              </a:extLst>
            </p:cNvPr>
            <p:cNvGrpSpPr/>
            <p:nvPr/>
          </p:nvGrpSpPr>
          <p:grpSpPr>
            <a:xfrm>
              <a:off x="9372364" y="4797152"/>
              <a:ext cx="1656184" cy="1656184"/>
              <a:chOff x="8616280" y="4797152"/>
              <a:chExt cx="1656184" cy="1656184"/>
            </a:xfrm>
          </p:grpSpPr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7A42A556-5873-C946-8708-EC89BF1B6983}"/>
                  </a:ext>
                </a:extLst>
              </p:cNvPr>
              <p:cNvSpPr/>
              <p:nvPr/>
            </p:nvSpPr>
            <p:spPr>
              <a:xfrm>
                <a:off x="8616280" y="4797152"/>
                <a:ext cx="1656184" cy="165618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kumimoji="1" lang="ja-JP" altLang="en-US">
                    <a:solidFill>
                      <a:schemeClr val="tx1"/>
                    </a:solidFill>
                  </a:rPr>
                  <a:t>車輪</a:t>
                </a:r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" name="直線コネクタ 8">
                <a:extLst>
                  <a:ext uri="{FF2B5EF4-FFF2-40B4-BE49-F238E27FC236}">
                    <a16:creationId xmlns:a16="http://schemas.microsoft.com/office/drawing/2014/main" id="{9748DDAD-E860-494B-9999-7719EE47DE04}"/>
                  </a:ext>
                </a:extLst>
              </p:cNvPr>
              <p:cNvCxnSpPr>
                <a:stCxn id="5" idx="3"/>
                <a:endCxn id="5" idx="7"/>
              </p:cNvCxnSpPr>
              <p:nvPr/>
            </p:nvCxnSpPr>
            <p:spPr>
              <a:xfrm flipV="1">
                <a:off x="8858823" y="5039695"/>
                <a:ext cx="1171098" cy="117109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コネクタ 10">
                <a:extLst>
                  <a:ext uri="{FF2B5EF4-FFF2-40B4-BE49-F238E27FC236}">
                    <a16:creationId xmlns:a16="http://schemas.microsoft.com/office/drawing/2014/main" id="{79832B64-F3D0-494C-A457-8EB54A6162A5}"/>
                  </a:ext>
                </a:extLst>
              </p:cNvPr>
              <p:cNvCxnSpPr>
                <a:stCxn id="5" idx="1"/>
                <a:endCxn id="5" idx="5"/>
              </p:cNvCxnSpPr>
              <p:nvPr/>
            </p:nvCxnSpPr>
            <p:spPr>
              <a:xfrm>
                <a:off x="8858823" y="5039695"/>
                <a:ext cx="1171098" cy="117109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6BEFA3C7-A322-5645-A3C2-150CE9A9D2C9}"/>
                </a:ext>
              </a:extLst>
            </p:cNvPr>
            <p:cNvCxnSpPr/>
            <p:nvPr/>
          </p:nvCxnSpPr>
          <p:spPr>
            <a:xfrm>
              <a:off x="10190971" y="6433267"/>
              <a:ext cx="98159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56119E4D-ABC9-4A44-A657-3ACC3ED607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96600" y="3992689"/>
              <a:ext cx="0" cy="27486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FD928EF-B134-3444-B4E7-4A99FEC58B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92444" y="3824484"/>
              <a:ext cx="98159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0973CC44-59C6-124A-8168-DB05FE179C01}"/>
                </a:ext>
              </a:extLst>
            </p:cNvPr>
            <p:cNvSpPr/>
            <p:nvPr/>
          </p:nvSpPr>
          <p:spPr>
            <a:xfrm>
              <a:off x="10009416" y="2708919"/>
              <a:ext cx="1481869" cy="3324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kumimoji="1" lang="ja-JP" altLang="en-US" sz="1400">
                  <a:solidFill>
                    <a:schemeClr val="tx1"/>
                  </a:solidFill>
                </a:rPr>
                <a:t>走行体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FEEE2B49-58B2-B748-9567-8A4247EA8CC5}"/>
                </a:ext>
              </a:extLst>
            </p:cNvPr>
            <p:cNvGrpSpPr/>
            <p:nvPr/>
          </p:nvGrpSpPr>
          <p:grpSpPr>
            <a:xfrm>
              <a:off x="10896845" y="3645024"/>
              <a:ext cx="358012" cy="358012"/>
              <a:chOff x="4024536" y="3216424"/>
              <a:chExt cx="3168353" cy="3168352"/>
            </a:xfrm>
          </p:grpSpPr>
          <p:sp>
            <p:nvSpPr>
              <p:cNvPr id="26" name="パイ 25">
                <a:extLst>
                  <a:ext uri="{FF2B5EF4-FFF2-40B4-BE49-F238E27FC236}">
                    <a16:creationId xmlns:a16="http://schemas.microsoft.com/office/drawing/2014/main" id="{B68162D2-4B1C-074F-AB75-3D48D4277AC4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パイ 26">
                <a:extLst>
                  <a:ext uri="{FF2B5EF4-FFF2-40B4-BE49-F238E27FC236}">
                    <a16:creationId xmlns:a16="http://schemas.microsoft.com/office/drawing/2014/main" id="{7F701166-B61E-3F4F-AC67-B894882A59F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835C2019-EDF2-AA47-9A1C-939F36F1897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9" name="円弧 28">
              <a:extLst>
                <a:ext uri="{FF2B5EF4-FFF2-40B4-BE49-F238E27FC236}">
                  <a16:creationId xmlns:a16="http://schemas.microsoft.com/office/drawing/2014/main" id="{AFD5FEB2-6245-BE42-8B61-01FA1BEB354A}"/>
                </a:ext>
              </a:extLst>
            </p:cNvPr>
            <p:cNvSpPr/>
            <p:nvPr/>
          </p:nvSpPr>
          <p:spPr>
            <a:xfrm>
              <a:off x="9664754" y="5089542"/>
              <a:ext cx="1075762" cy="1075762"/>
            </a:xfrm>
            <a:prstGeom prst="arc">
              <a:avLst>
                <a:gd name="adj1" fmla="val 6556905"/>
                <a:gd name="adj2" fmla="val 12479464"/>
              </a:avLst>
            </a:prstGeom>
            <a:ln w="3810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0" name="直線矢印コネクタ 29">
              <a:extLst>
                <a:ext uri="{FF2B5EF4-FFF2-40B4-BE49-F238E27FC236}">
                  <a16:creationId xmlns:a16="http://schemas.microsoft.com/office/drawing/2014/main" id="{EA57FD0B-CC0F-EA46-81D4-C760EE15B73C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10583241" y="4314827"/>
              <a:ext cx="98159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グループ化 84">
              <a:extLst>
                <a:ext uri="{FF2B5EF4-FFF2-40B4-BE49-F238E27FC236}">
                  <a16:creationId xmlns:a16="http://schemas.microsoft.com/office/drawing/2014/main" id="{24CBF393-800F-F545-9F7A-30282A6B1717}"/>
                </a:ext>
              </a:extLst>
            </p:cNvPr>
            <p:cNvGrpSpPr/>
            <p:nvPr/>
          </p:nvGrpSpPr>
          <p:grpSpPr>
            <a:xfrm>
              <a:off x="11185119" y="5931662"/>
              <a:ext cx="527505" cy="527505"/>
              <a:chOff x="11185119" y="5931662"/>
              <a:chExt cx="527505" cy="527505"/>
            </a:xfrm>
          </p:grpSpPr>
          <p:sp>
            <p:nvSpPr>
              <p:cNvPr id="32" name="円/楕円 31">
                <a:extLst>
                  <a:ext uri="{FF2B5EF4-FFF2-40B4-BE49-F238E27FC236}">
                    <a16:creationId xmlns:a16="http://schemas.microsoft.com/office/drawing/2014/main" id="{F48C7AFA-C695-2044-BFE4-98E977E4B42A}"/>
                  </a:ext>
                </a:extLst>
              </p:cNvPr>
              <p:cNvSpPr/>
              <p:nvPr/>
            </p:nvSpPr>
            <p:spPr>
              <a:xfrm>
                <a:off x="11185119" y="5931662"/>
                <a:ext cx="527505" cy="527505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直線コネクタ 32">
                <a:extLst>
                  <a:ext uri="{FF2B5EF4-FFF2-40B4-BE49-F238E27FC236}">
                    <a16:creationId xmlns:a16="http://schemas.microsoft.com/office/drawing/2014/main" id="{031F4C55-1C33-A24E-8BE6-B803283999F7}"/>
                  </a:ext>
                </a:extLst>
              </p:cNvPr>
              <p:cNvCxnSpPr>
                <a:stCxn id="32" idx="3"/>
                <a:endCxn id="32" idx="7"/>
              </p:cNvCxnSpPr>
              <p:nvPr/>
            </p:nvCxnSpPr>
            <p:spPr>
              <a:xfrm flipV="1">
                <a:off x="11262370" y="6008913"/>
                <a:ext cx="373002" cy="37300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コネクタ 33">
                <a:extLst>
                  <a:ext uri="{FF2B5EF4-FFF2-40B4-BE49-F238E27FC236}">
                    <a16:creationId xmlns:a16="http://schemas.microsoft.com/office/drawing/2014/main" id="{5DD3275E-8ABC-9740-84C9-98B5B9FFDB34}"/>
                  </a:ext>
                </a:extLst>
              </p:cNvPr>
              <p:cNvCxnSpPr>
                <a:stCxn id="32" idx="1"/>
                <a:endCxn id="32" idx="5"/>
              </p:cNvCxnSpPr>
              <p:nvPr/>
            </p:nvCxnSpPr>
            <p:spPr>
              <a:xfrm>
                <a:off x="11262370" y="6008913"/>
                <a:ext cx="373002" cy="37300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224CB823-8267-D54C-A84F-F5EB981A2D8E}"/>
                </a:ext>
              </a:extLst>
            </p:cNvPr>
            <p:cNvSpPr/>
            <p:nvPr/>
          </p:nvSpPr>
          <p:spPr>
            <a:xfrm rot="16200000">
              <a:off x="6023992" y="3681028"/>
              <a:ext cx="1080120" cy="576064"/>
            </a:xfrm>
            <a:prstGeom prst="rect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bg1">
                      <a:lumMod val="65000"/>
                    </a:schemeClr>
                  </a:solidFill>
                </a:rPr>
                <a:t>モーター</a:t>
              </a:r>
              <a:endParaRPr kumimoji="1" lang="en-US" altLang="ja-JP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algn="ctr"/>
              <a:r>
                <a:rPr kumimoji="1" lang="ja-JP" altLang="en-US" sz="1400">
                  <a:solidFill>
                    <a:schemeClr val="bg1">
                      <a:lumMod val="65000"/>
                    </a:schemeClr>
                  </a:solidFill>
                </a:rPr>
                <a:t>ドライバ</a:t>
              </a:r>
              <a:endParaRPr kumimoji="1" lang="ja-JP" altLang="en-US" sz="1400" dirty="0" err="1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761743FF-311D-F441-8694-558772356518}"/>
                </a:ext>
              </a:extLst>
            </p:cNvPr>
            <p:cNvSpPr/>
            <p:nvPr/>
          </p:nvSpPr>
          <p:spPr>
            <a:xfrm rot="16200000">
              <a:off x="7163462" y="3681028"/>
              <a:ext cx="1080120" cy="576064"/>
            </a:xfrm>
            <a:prstGeom prst="rect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bg1">
                      <a:lumMod val="65000"/>
                    </a:schemeClr>
                  </a:solidFill>
                </a:rPr>
                <a:t>DC</a:t>
              </a:r>
              <a:r>
                <a:rPr kumimoji="1" lang="ja-JP" altLang="en-US" sz="1400">
                  <a:solidFill>
                    <a:schemeClr val="bg1">
                      <a:lumMod val="65000"/>
                    </a:schemeClr>
                  </a:solidFill>
                </a:rPr>
                <a:t>モータ</a:t>
              </a:r>
              <a:endParaRPr kumimoji="1" lang="ja-JP" altLang="en-US" sz="1400" dirty="0" err="1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69F9C521-BC5E-AB4C-B598-949AD696185C}"/>
                </a:ext>
              </a:extLst>
            </p:cNvPr>
            <p:cNvSpPr/>
            <p:nvPr/>
          </p:nvSpPr>
          <p:spPr>
            <a:xfrm rot="16200000">
              <a:off x="8302932" y="3681028"/>
              <a:ext cx="1080120" cy="576064"/>
            </a:xfrm>
            <a:prstGeom prst="rect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bg1">
                      <a:lumMod val="65000"/>
                    </a:schemeClr>
                  </a:solidFill>
                </a:rPr>
                <a:t>ギア</a:t>
              </a:r>
              <a:endParaRPr kumimoji="1" lang="ja-JP" altLang="en-US" sz="1400" dirty="0" err="1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F13334BF-615A-544D-B85F-88E828CF94C0}"/>
                </a:ext>
              </a:extLst>
            </p:cNvPr>
            <p:cNvSpPr/>
            <p:nvPr/>
          </p:nvSpPr>
          <p:spPr>
            <a:xfrm>
              <a:off x="1510646" y="1556793"/>
              <a:ext cx="4232041" cy="40409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キビキビ制御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システム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BC322415-115A-534B-A6E5-8855B7B47DC1}"/>
                </a:ext>
              </a:extLst>
            </p:cNvPr>
            <p:cNvCxnSpPr>
              <a:cxnSpLocks/>
            </p:cNvCxnSpPr>
            <p:nvPr/>
          </p:nvCxnSpPr>
          <p:spPr>
            <a:xfrm>
              <a:off x="6881759" y="3969060"/>
              <a:ext cx="504056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86CAAB08-D29D-334B-BB7F-2C95C1543560}"/>
                </a:ext>
              </a:extLst>
            </p:cNvPr>
            <p:cNvCxnSpPr>
              <a:cxnSpLocks/>
            </p:cNvCxnSpPr>
            <p:nvPr/>
          </p:nvCxnSpPr>
          <p:spPr>
            <a:xfrm>
              <a:off x="8021229" y="3969060"/>
              <a:ext cx="504056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グループ化 54">
              <a:extLst>
                <a:ext uri="{FF2B5EF4-FFF2-40B4-BE49-F238E27FC236}">
                  <a16:creationId xmlns:a16="http://schemas.microsoft.com/office/drawing/2014/main" id="{2E643B34-1135-F048-A33F-FECDE805A732}"/>
                </a:ext>
              </a:extLst>
            </p:cNvPr>
            <p:cNvGrpSpPr/>
            <p:nvPr/>
          </p:nvGrpSpPr>
          <p:grpSpPr>
            <a:xfrm>
              <a:off x="9156340" y="3957379"/>
              <a:ext cx="504056" cy="859842"/>
              <a:chOff x="9480376" y="2996952"/>
              <a:chExt cx="504056" cy="504056"/>
            </a:xfrm>
            <a:noFill/>
          </p:grpSpPr>
          <p:cxnSp>
            <p:nvCxnSpPr>
              <p:cNvPr id="49" name="直線矢印コネクタ 48">
                <a:extLst>
                  <a:ext uri="{FF2B5EF4-FFF2-40B4-BE49-F238E27FC236}">
                    <a16:creationId xmlns:a16="http://schemas.microsoft.com/office/drawing/2014/main" id="{DE5CA45E-0CA6-7840-9E2A-D67F10EFFE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grpFill/>
              <a:ln w="38100" cap="rnd">
                <a:solidFill>
                  <a:schemeClr val="bg1">
                    <a:lumMod val="75000"/>
                  </a:schemeClr>
                </a:solidFill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矢印コネクタ 53">
                <a:extLst>
                  <a:ext uri="{FF2B5EF4-FFF2-40B4-BE49-F238E27FC236}">
                    <a16:creationId xmlns:a16="http://schemas.microsoft.com/office/drawing/2014/main" id="{65C46311-C2DC-6842-9EE1-2B622A45C6D8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grpFill/>
              <a:ln w="3810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8279C6B9-28C0-D543-87DB-FD51C2E3FBDA}"/>
                </a:ext>
              </a:extLst>
            </p:cNvPr>
            <p:cNvSpPr/>
            <p:nvPr/>
          </p:nvSpPr>
          <p:spPr>
            <a:xfrm rot="16200000">
              <a:off x="7987305" y="5564610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回転角</a:t>
              </a:r>
              <a:endParaRPr lang="en-US" altLang="ja-JP" sz="14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センサ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AA04A6B5-C176-0645-A8B8-A4A8B25EE8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62867" y="5852641"/>
              <a:ext cx="68150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6845D476-A07D-E44A-80DB-1D09197FDACD}"/>
                </a:ext>
              </a:extLst>
            </p:cNvPr>
            <p:cNvSpPr/>
            <p:nvPr/>
          </p:nvSpPr>
          <p:spPr>
            <a:xfrm rot="16200000">
              <a:off x="8360447" y="4988573"/>
              <a:ext cx="1368152" cy="26522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角速度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[rad/s]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61" name="直線矢印コネクタ 60">
              <a:extLst>
                <a:ext uri="{FF2B5EF4-FFF2-40B4-BE49-F238E27FC236}">
                  <a16:creationId xmlns:a16="http://schemas.microsoft.com/office/drawing/2014/main" id="{06961735-800E-8C4A-8208-63B729038C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7827" y="5852641"/>
              <a:ext cx="68150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F5671407-5BD7-634B-ADC4-CF503755CC66}"/>
                </a:ext>
              </a:extLst>
            </p:cNvPr>
            <p:cNvSpPr/>
            <p:nvPr/>
          </p:nvSpPr>
          <p:spPr>
            <a:xfrm rot="16200000">
              <a:off x="7236727" y="4988574"/>
              <a:ext cx="1368152" cy="26522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電圧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[v]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64" name="直線矢印コネクタ 63">
              <a:extLst>
                <a:ext uri="{FF2B5EF4-FFF2-40B4-BE49-F238E27FC236}">
                  <a16:creationId xmlns:a16="http://schemas.microsoft.com/office/drawing/2014/main" id="{FD2526AE-4FE8-F543-ABDA-466862BED543}"/>
                </a:ext>
              </a:extLst>
            </p:cNvPr>
            <p:cNvCxnSpPr>
              <a:cxnSpLocks/>
            </p:cNvCxnSpPr>
            <p:nvPr/>
          </p:nvCxnSpPr>
          <p:spPr>
            <a:xfrm>
              <a:off x="5771964" y="3957379"/>
              <a:ext cx="504056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グループ化 41">
              <a:extLst>
                <a:ext uri="{FF2B5EF4-FFF2-40B4-BE49-F238E27FC236}">
                  <a16:creationId xmlns:a16="http://schemas.microsoft.com/office/drawing/2014/main" id="{8C3050C0-06C5-BC40-A299-FFED180B4514}"/>
                </a:ext>
              </a:extLst>
            </p:cNvPr>
            <p:cNvGrpSpPr/>
            <p:nvPr/>
          </p:nvGrpSpPr>
          <p:grpSpPr>
            <a:xfrm rot="10800000">
              <a:off x="1811521" y="5550152"/>
              <a:ext cx="5198613" cy="315884"/>
              <a:chOff x="9480376" y="2996952"/>
              <a:chExt cx="504056" cy="504056"/>
            </a:xfrm>
          </p:grpSpPr>
          <p:cxnSp>
            <p:nvCxnSpPr>
              <p:cNvPr id="43" name="直線矢印コネクタ 42">
                <a:extLst>
                  <a:ext uri="{FF2B5EF4-FFF2-40B4-BE49-F238E27FC236}">
                    <a16:creationId xmlns:a16="http://schemas.microsoft.com/office/drawing/2014/main" id="{2C20D620-7BFF-6C47-ADBB-607B2F1ECC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矢印コネクタ 43">
                <a:extLst>
                  <a:ext uri="{FF2B5EF4-FFF2-40B4-BE49-F238E27FC236}">
                    <a16:creationId xmlns:a16="http://schemas.microsoft.com/office/drawing/2014/main" id="{6D3B5809-B6D2-9A42-AF89-75561C5014A6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43564593-DFB3-F141-B034-2C5B13AD66D2}"/>
                </a:ext>
              </a:extLst>
            </p:cNvPr>
            <p:cNvSpPr/>
            <p:nvPr/>
          </p:nvSpPr>
          <p:spPr>
            <a:xfrm rot="16200000">
              <a:off x="6753081" y="5564610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A/D</a:t>
              </a:r>
            </a:p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converter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4CFBD517-1EC6-7340-A95E-085DF5A98CAA}"/>
                </a:ext>
              </a:extLst>
            </p:cNvPr>
            <p:cNvSpPr/>
            <p:nvPr/>
          </p:nvSpPr>
          <p:spPr>
            <a:xfrm rot="16200000">
              <a:off x="6023992" y="2456892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モーター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ドライバ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6DD65294-2BAE-3745-BA24-6F95C272387F}"/>
                </a:ext>
              </a:extLst>
            </p:cNvPr>
            <p:cNvSpPr/>
            <p:nvPr/>
          </p:nvSpPr>
          <p:spPr>
            <a:xfrm rot="16200000">
              <a:off x="7163462" y="2456892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DC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モータ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AFD99A8A-835F-374D-A89E-3A3EF1A33DDB}"/>
                </a:ext>
              </a:extLst>
            </p:cNvPr>
            <p:cNvSpPr/>
            <p:nvPr/>
          </p:nvSpPr>
          <p:spPr>
            <a:xfrm rot="16200000">
              <a:off x="8302932" y="2456892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ギア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58" name="直線矢印コネクタ 57">
              <a:extLst>
                <a:ext uri="{FF2B5EF4-FFF2-40B4-BE49-F238E27FC236}">
                  <a16:creationId xmlns:a16="http://schemas.microsoft.com/office/drawing/2014/main" id="{633E628D-37B4-C240-ABD4-3F5A4F44C7C9}"/>
                </a:ext>
              </a:extLst>
            </p:cNvPr>
            <p:cNvCxnSpPr>
              <a:cxnSpLocks/>
            </p:cNvCxnSpPr>
            <p:nvPr/>
          </p:nvCxnSpPr>
          <p:spPr>
            <a:xfrm>
              <a:off x="6881759" y="2744924"/>
              <a:ext cx="50405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75DCB1B0-9389-1A47-B4A8-5245CE62B9DB}"/>
                </a:ext>
              </a:extLst>
            </p:cNvPr>
            <p:cNvCxnSpPr>
              <a:cxnSpLocks/>
            </p:cNvCxnSpPr>
            <p:nvPr/>
          </p:nvCxnSpPr>
          <p:spPr>
            <a:xfrm>
              <a:off x="8021229" y="2744924"/>
              <a:ext cx="50405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02EE5410-9B7A-B34F-BC85-91B3259B4CD2}"/>
                </a:ext>
              </a:extLst>
            </p:cNvPr>
            <p:cNvSpPr/>
            <p:nvPr/>
          </p:nvSpPr>
          <p:spPr>
            <a:xfrm rot="16200000">
              <a:off x="6323932" y="1845575"/>
              <a:ext cx="1523850" cy="22620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電圧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[v]/</a:t>
              </a:r>
              <a:r>
                <a:rPr lang="ja-JP" altLang="en-US" sz="1400">
                  <a:solidFill>
                    <a:schemeClr val="tx1"/>
                  </a:solidFill>
                </a:rPr>
                <a:t>電流</a:t>
              </a:r>
              <a:r>
                <a:rPr lang="en-US" altLang="ja-JP" sz="1400" dirty="0">
                  <a:solidFill>
                    <a:schemeClr val="tx1"/>
                  </a:solidFill>
                </a:rPr>
                <a:t>[</a:t>
              </a:r>
              <a:r>
                <a:rPr lang="en-US" altLang="ja-JP" sz="1400" dirty="0" err="1">
                  <a:solidFill>
                    <a:schemeClr val="tx1"/>
                  </a:solidFill>
                </a:rPr>
                <a:t>i</a:t>
              </a:r>
              <a:r>
                <a:rPr lang="en-US" altLang="ja-JP" sz="1400" dirty="0">
                  <a:solidFill>
                    <a:schemeClr val="tx1"/>
                  </a:solidFill>
                </a:rPr>
                <a:t>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55C9A658-96A7-2446-870E-1DBF697F4323}"/>
                </a:ext>
              </a:extLst>
            </p:cNvPr>
            <p:cNvSpPr/>
            <p:nvPr/>
          </p:nvSpPr>
          <p:spPr>
            <a:xfrm rot="16200000">
              <a:off x="7597030" y="2012220"/>
              <a:ext cx="1226055" cy="19070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トルク</a:t>
              </a:r>
              <a:r>
                <a:rPr lang="en-US" altLang="ja-JP" sz="1400" dirty="0">
                  <a:solidFill>
                    <a:schemeClr val="tx1"/>
                  </a:solidFill>
                </a:rPr>
                <a:t>[Nm]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47AC358C-B70D-3D4D-8CD3-C3DF3A70AFCA}"/>
                </a:ext>
              </a:extLst>
            </p:cNvPr>
            <p:cNvSpPr/>
            <p:nvPr/>
          </p:nvSpPr>
          <p:spPr>
            <a:xfrm rot="16200000">
              <a:off x="8735990" y="2012220"/>
              <a:ext cx="1226055" cy="19070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トルク</a:t>
              </a:r>
              <a:r>
                <a:rPr lang="en-US" altLang="ja-JP" sz="1400" dirty="0">
                  <a:solidFill>
                    <a:schemeClr val="tx1"/>
                  </a:solidFill>
                </a:rPr>
                <a:t>[Nm]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B7CBC968-68A9-E24F-A2C7-054F8D361EE7}"/>
                </a:ext>
              </a:extLst>
            </p:cNvPr>
            <p:cNvCxnSpPr>
              <a:cxnSpLocks/>
            </p:cNvCxnSpPr>
            <p:nvPr/>
          </p:nvCxnSpPr>
          <p:spPr>
            <a:xfrm>
              <a:off x="5771964" y="2733243"/>
              <a:ext cx="50405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1F8E4955-7161-DD4A-A006-B0E956752B2A}"/>
                </a:ext>
              </a:extLst>
            </p:cNvPr>
            <p:cNvSpPr/>
            <p:nvPr/>
          </p:nvSpPr>
          <p:spPr>
            <a:xfrm rot="16200000">
              <a:off x="5111965" y="1731722"/>
              <a:ext cx="1728193" cy="22620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デューティ比 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[%]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71" name="グループ化 70">
              <a:extLst>
                <a:ext uri="{FF2B5EF4-FFF2-40B4-BE49-F238E27FC236}">
                  <a16:creationId xmlns:a16="http://schemas.microsoft.com/office/drawing/2014/main" id="{36AF4B0A-68AD-0A4A-87D4-E3965E65D475}"/>
                </a:ext>
              </a:extLst>
            </p:cNvPr>
            <p:cNvGrpSpPr/>
            <p:nvPr/>
          </p:nvGrpSpPr>
          <p:grpSpPr>
            <a:xfrm>
              <a:off x="9156340" y="2708919"/>
              <a:ext cx="666103" cy="2333245"/>
              <a:chOff x="9480376" y="2996952"/>
              <a:chExt cx="504056" cy="504056"/>
            </a:xfrm>
          </p:grpSpPr>
          <p:cxnSp>
            <p:nvCxnSpPr>
              <p:cNvPr id="72" name="直線矢印コネクタ 71">
                <a:extLst>
                  <a:ext uri="{FF2B5EF4-FFF2-40B4-BE49-F238E27FC236}">
                    <a16:creationId xmlns:a16="http://schemas.microsoft.com/office/drawing/2014/main" id="{D1403DAB-3574-7744-86E7-C900A3B1D0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矢印コネクタ 72">
                <a:extLst>
                  <a:ext uri="{FF2B5EF4-FFF2-40B4-BE49-F238E27FC236}">
                    <a16:creationId xmlns:a16="http://schemas.microsoft.com/office/drawing/2014/main" id="{F2CA26F3-4C45-6F42-AA13-AF2A717CD0D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E29FD0F6-AB9A-C24B-AFED-CEB2367C27EC}"/>
                </a:ext>
              </a:extLst>
            </p:cNvPr>
            <p:cNvCxnSpPr>
              <a:cxnSpLocks/>
            </p:cNvCxnSpPr>
            <p:nvPr/>
          </p:nvCxnSpPr>
          <p:spPr>
            <a:xfrm>
              <a:off x="623395" y="2492896"/>
              <a:ext cx="86409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id="{F2520337-BA48-5941-AA24-A5C17F2A5192}"/>
                </a:ext>
              </a:extLst>
            </p:cNvPr>
            <p:cNvSpPr/>
            <p:nvPr/>
          </p:nvSpPr>
          <p:spPr>
            <a:xfrm>
              <a:off x="139122" y="2125569"/>
              <a:ext cx="1030354" cy="31710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目標○○</a:t>
              </a:r>
              <a:endParaRPr kumimoji="1" lang="ja-JP" altLang="en-US" sz="1400" dirty="0" err="1">
                <a:solidFill>
                  <a:srgbClr val="FF0000"/>
                </a:solidFill>
              </a:endParaRPr>
            </a:p>
          </p:txBody>
        </p: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EAD0C441-5D8E-D048-95E1-B5E97BDF6C95}"/>
                </a:ext>
              </a:extLst>
            </p:cNvPr>
            <p:cNvSpPr/>
            <p:nvPr/>
          </p:nvSpPr>
          <p:spPr>
            <a:xfrm>
              <a:off x="1926106" y="5293763"/>
              <a:ext cx="1559573" cy="26522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角速度</a:t>
              </a:r>
              <a:r>
                <a:rPr lang="ja-JP" altLang="en-US" sz="1400">
                  <a:solidFill>
                    <a:schemeClr val="tx1"/>
                  </a:solidFill>
                </a:rPr>
                <a:t>値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[rad/s]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80" name="正方形/長方形 79">
              <a:extLst>
                <a:ext uri="{FF2B5EF4-FFF2-40B4-BE49-F238E27FC236}">
                  <a16:creationId xmlns:a16="http://schemas.microsoft.com/office/drawing/2014/main" id="{5A1B0C34-0480-7B44-A324-01930640D3F1}"/>
                </a:ext>
              </a:extLst>
            </p:cNvPr>
            <p:cNvSpPr/>
            <p:nvPr/>
          </p:nvSpPr>
          <p:spPr>
            <a:xfrm>
              <a:off x="1469593" y="712404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81" name="グループ化 80">
              <a:extLst>
                <a:ext uri="{FF2B5EF4-FFF2-40B4-BE49-F238E27FC236}">
                  <a16:creationId xmlns:a16="http://schemas.microsoft.com/office/drawing/2014/main" id="{AC7F6008-090A-B14F-94D0-0A778C68A57F}"/>
                </a:ext>
              </a:extLst>
            </p:cNvPr>
            <p:cNvGrpSpPr/>
            <p:nvPr/>
          </p:nvGrpSpPr>
          <p:grpSpPr>
            <a:xfrm>
              <a:off x="2531604" y="958946"/>
              <a:ext cx="666103" cy="593691"/>
              <a:chOff x="9480376" y="2996952"/>
              <a:chExt cx="504056" cy="504056"/>
            </a:xfrm>
          </p:grpSpPr>
          <p:cxnSp>
            <p:nvCxnSpPr>
              <p:cNvPr id="82" name="直線矢印コネクタ 81">
                <a:extLst>
                  <a:ext uri="{FF2B5EF4-FFF2-40B4-BE49-F238E27FC236}">
                    <a16:creationId xmlns:a16="http://schemas.microsoft.com/office/drawing/2014/main" id="{B1DB5316-6EEE-4042-ACD4-07690DF223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3FF66671-7495-4A4F-9504-EB5FD00C720E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756AF7F9-54DF-A846-9DC8-4174B7D3DD7D}"/>
                </a:ext>
              </a:extLst>
            </p:cNvPr>
            <p:cNvGrpSpPr/>
            <p:nvPr/>
          </p:nvGrpSpPr>
          <p:grpSpPr>
            <a:xfrm>
              <a:off x="3197707" y="958946"/>
              <a:ext cx="3366345" cy="1241762"/>
              <a:chOff x="9480376" y="2996952"/>
              <a:chExt cx="504056" cy="504056"/>
            </a:xfrm>
          </p:grpSpPr>
          <p:cxnSp>
            <p:nvCxnSpPr>
              <p:cNvPr id="86" name="直線矢印コネクタ 85">
                <a:extLst>
                  <a:ext uri="{FF2B5EF4-FFF2-40B4-BE49-F238E27FC236}">
                    <a16:creationId xmlns:a16="http://schemas.microsoft.com/office/drawing/2014/main" id="{BB453A63-DAA6-054F-8B3E-CCDE014972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線矢印コネクタ 86">
                <a:extLst>
                  <a:ext uri="{FF2B5EF4-FFF2-40B4-BE49-F238E27FC236}">
                    <a16:creationId xmlns:a16="http://schemas.microsoft.com/office/drawing/2014/main" id="{4010F88A-82C6-7C43-B116-81A6098E783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グループ化 87">
              <a:extLst>
                <a:ext uri="{FF2B5EF4-FFF2-40B4-BE49-F238E27FC236}">
                  <a16:creationId xmlns:a16="http://schemas.microsoft.com/office/drawing/2014/main" id="{1F670DAF-733B-FD4D-8ABB-269CDCBB32AF}"/>
                </a:ext>
              </a:extLst>
            </p:cNvPr>
            <p:cNvGrpSpPr/>
            <p:nvPr/>
          </p:nvGrpSpPr>
          <p:grpSpPr>
            <a:xfrm>
              <a:off x="6390683" y="958946"/>
              <a:ext cx="1282258" cy="1241762"/>
              <a:chOff x="9480376" y="2996952"/>
              <a:chExt cx="504056" cy="504056"/>
            </a:xfrm>
          </p:grpSpPr>
          <p:cxnSp>
            <p:nvCxnSpPr>
              <p:cNvPr id="89" name="直線矢印コネクタ 88">
                <a:extLst>
                  <a:ext uri="{FF2B5EF4-FFF2-40B4-BE49-F238E27FC236}">
                    <a16:creationId xmlns:a16="http://schemas.microsoft.com/office/drawing/2014/main" id="{AFBC7749-0A75-8747-866C-FD738E6E7B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線矢印コネクタ 89">
                <a:extLst>
                  <a:ext uri="{FF2B5EF4-FFF2-40B4-BE49-F238E27FC236}">
                    <a16:creationId xmlns:a16="http://schemas.microsoft.com/office/drawing/2014/main" id="{6045922E-1BB6-AE44-A97D-C60E5CB5C52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71CD44FA-D6C0-C843-AD5D-C1A85D11D007}"/>
                </a:ext>
              </a:extLst>
            </p:cNvPr>
            <p:cNvGrpSpPr/>
            <p:nvPr/>
          </p:nvGrpSpPr>
          <p:grpSpPr>
            <a:xfrm>
              <a:off x="7702615" y="958946"/>
              <a:ext cx="1112782" cy="1241762"/>
              <a:chOff x="9480376" y="2996952"/>
              <a:chExt cx="504056" cy="504056"/>
            </a:xfrm>
          </p:grpSpPr>
          <p:cxnSp>
            <p:nvCxnSpPr>
              <p:cNvPr id="92" name="直線矢印コネクタ 91">
                <a:extLst>
                  <a:ext uri="{FF2B5EF4-FFF2-40B4-BE49-F238E27FC236}">
                    <a16:creationId xmlns:a16="http://schemas.microsoft.com/office/drawing/2014/main" id="{4F67E372-7C72-FB43-A703-BCD0419FD4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矢印コネクタ 92">
                <a:extLst>
                  <a:ext uri="{FF2B5EF4-FFF2-40B4-BE49-F238E27FC236}">
                    <a16:creationId xmlns:a16="http://schemas.microsoft.com/office/drawing/2014/main" id="{365004E8-5AAE-BF41-A91D-4F4625FAD5E5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6CE04C31-37AF-5E41-8267-AD5D40D63EDD}"/>
                </a:ext>
              </a:extLst>
            </p:cNvPr>
            <p:cNvSpPr/>
            <p:nvPr/>
          </p:nvSpPr>
          <p:spPr>
            <a:xfrm>
              <a:off x="3602314" y="688123"/>
              <a:ext cx="1523850" cy="22620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電圧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[v]/</a:t>
              </a:r>
              <a:r>
                <a:rPr lang="ja-JP" altLang="en-US" sz="1400">
                  <a:solidFill>
                    <a:schemeClr val="tx1"/>
                  </a:solidFill>
                </a:rPr>
                <a:t>電流</a:t>
              </a:r>
              <a:r>
                <a:rPr lang="en-US" altLang="ja-JP" sz="1400" dirty="0">
                  <a:solidFill>
                    <a:schemeClr val="tx1"/>
                  </a:solidFill>
                </a:rPr>
                <a:t>[</a:t>
              </a:r>
              <a:r>
                <a:rPr lang="en-US" altLang="ja-JP" sz="1400" dirty="0" err="1">
                  <a:solidFill>
                    <a:schemeClr val="tx1"/>
                  </a:solidFill>
                </a:rPr>
                <a:t>i</a:t>
              </a:r>
              <a:r>
                <a:rPr lang="en-US" altLang="ja-JP" sz="1400" dirty="0">
                  <a:solidFill>
                    <a:schemeClr val="tx1"/>
                  </a:solidFill>
                </a:rPr>
                <a:t>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95" name="正方形/長方形 94">
              <a:extLst>
                <a:ext uri="{FF2B5EF4-FFF2-40B4-BE49-F238E27FC236}">
                  <a16:creationId xmlns:a16="http://schemas.microsoft.com/office/drawing/2014/main" id="{24883989-1BC6-D349-A648-96BE42CDE9D7}"/>
                </a:ext>
              </a:extLst>
            </p:cNvPr>
            <p:cNvSpPr/>
            <p:nvPr/>
          </p:nvSpPr>
          <p:spPr>
            <a:xfrm rot="16200000">
              <a:off x="-132692" y="5005731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光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センサ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616DD579-E3C8-6B47-93BD-87CC3FDC5287}"/>
                </a:ext>
              </a:extLst>
            </p:cNvPr>
            <p:cNvSpPr/>
            <p:nvPr/>
          </p:nvSpPr>
          <p:spPr>
            <a:xfrm rot="16200000">
              <a:off x="520509" y="4996118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LED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97" name="正方形/長方形 96">
              <a:extLst>
                <a:ext uri="{FF2B5EF4-FFF2-40B4-BE49-F238E27FC236}">
                  <a16:creationId xmlns:a16="http://schemas.microsoft.com/office/drawing/2014/main" id="{72466C0F-EE79-2C4C-AE1E-CECDB9CC3CB8}"/>
                </a:ext>
              </a:extLst>
            </p:cNvPr>
            <p:cNvSpPr/>
            <p:nvPr/>
          </p:nvSpPr>
          <p:spPr>
            <a:xfrm rot="16200000">
              <a:off x="-132692" y="3732161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A/D</a:t>
              </a:r>
            </a:p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converter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083DE6DF-84BB-2E4F-8B64-7D4F8FFD1C13}"/>
                </a:ext>
              </a:extLst>
            </p:cNvPr>
            <p:cNvCxnSpPr>
              <a:cxnSpLocks/>
            </p:cNvCxnSpPr>
            <p:nvPr/>
          </p:nvCxnSpPr>
          <p:spPr>
            <a:xfrm>
              <a:off x="726304" y="4003239"/>
              <a:ext cx="78434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正方形/長方形 98">
              <a:extLst>
                <a:ext uri="{FF2B5EF4-FFF2-40B4-BE49-F238E27FC236}">
                  <a16:creationId xmlns:a16="http://schemas.microsoft.com/office/drawing/2014/main" id="{3BD7E6E5-1FC9-F54C-ADF0-0C7523A6FB1B}"/>
                </a:ext>
              </a:extLst>
            </p:cNvPr>
            <p:cNvSpPr/>
            <p:nvPr/>
          </p:nvSpPr>
          <p:spPr>
            <a:xfrm>
              <a:off x="1656809" y="3821962"/>
              <a:ext cx="1030354" cy="31710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en-US" altLang="ja-JP" sz="1400" dirty="0">
                  <a:solidFill>
                    <a:schemeClr val="tx1"/>
                  </a:solidFill>
                </a:rPr>
                <a:t>RGB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値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E950DF1E-85E5-0049-B555-70C882BFBE6A}"/>
                </a:ext>
              </a:extLst>
            </p:cNvPr>
            <p:cNvCxnSpPr>
              <a:cxnSpLocks/>
            </p:cNvCxnSpPr>
            <p:nvPr/>
          </p:nvCxnSpPr>
          <p:spPr>
            <a:xfrm>
              <a:off x="1060569" y="5805264"/>
              <a:ext cx="0" cy="52021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47D0C2BF-9085-3B49-909F-0E2456B5116A}"/>
                </a:ext>
              </a:extLst>
            </p:cNvPr>
            <p:cNvSpPr/>
            <p:nvPr/>
          </p:nvSpPr>
          <p:spPr>
            <a:xfrm>
              <a:off x="1193895" y="5931662"/>
              <a:ext cx="515177" cy="31710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光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2" name="直線コネクタ 101">
              <a:extLst>
                <a:ext uri="{FF2B5EF4-FFF2-40B4-BE49-F238E27FC236}">
                  <a16:creationId xmlns:a16="http://schemas.microsoft.com/office/drawing/2014/main" id="{5CE06011-71C4-234A-B43E-9635459AE99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325480"/>
              <a:ext cx="24842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矢印コネクタ 102">
              <a:extLst>
                <a:ext uri="{FF2B5EF4-FFF2-40B4-BE49-F238E27FC236}">
                  <a16:creationId xmlns:a16="http://schemas.microsoft.com/office/drawing/2014/main" id="{21142FF1-C136-9945-A99B-9223643E67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368" y="5818266"/>
              <a:ext cx="1" cy="46538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9C3D8B10-0CA7-E348-9727-745763121779}"/>
                </a:ext>
              </a:extLst>
            </p:cNvPr>
            <p:cNvSpPr/>
            <p:nvPr/>
          </p:nvSpPr>
          <p:spPr>
            <a:xfrm>
              <a:off x="401454" y="5931662"/>
              <a:ext cx="515177" cy="31710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光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58AF541C-22F3-3841-9C2E-9033F63010C1}"/>
                </a:ext>
              </a:extLst>
            </p:cNvPr>
            <p:cNvCxnSpPr>
              <a:cxnSpLocks/>
              <a:stCxn id="95" idx="3"/>
              <a:endCxn id="97" idx="1"/>
            </p:cNvCxnSpPr>
            <p:nvPr/>
          </p:nvCxnSpPr>
          <p:spPr>
            <a:xfrm flipV="1">
              <a:off x="407368" y="4560253"/>
              <a:ext cx="0" cy="19345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7" name="グループ化 106">
              <a:extLst>
                <a:ext uri="{FF2B5EF4-FFF2-40B4-BE49-F238E27FC236}">
                  <a16:creationId xmlns:a16="http://schemas.microsoft.com/office/drawing/2014/main" id="{A71A17E8-E9BA-B841-B8EE-4814B87EAD14}"/>
                </a:ext>
              </a:extLst>
            </p:cNvPr>
            <p:cNvGrpSpPr/>
            <p:nvPr/>
          </p:nvGrpSpPr>
          <p:grpSpPr>
            <a:xfrm flipH="1">
              <a:off x="1048285" y="4337188"/>
              <a:ext cx="462356" cy="459963"/>
              <a:chOff x="9774999" y="2996952"/>
              <a:chExt cx="209433" cy="504056"/>
            </a:xfrm>
          </p:grpSpPr>
          <p:cxnSp>
            <p:nvCxnSpPr>
              <p:cNvPr id="108" name="直線矢印コネクタ 107">
                <a:extLst>
                  <a:ext uri="{FF2B5EF4-FFF2-40B4-BE49-F238E27FC236}">
                    <a16:creationId xmlns:a16="http://schemas.microsoft.com/office/drawing/2014/main" id="{9D2CB462-85AB-4849-9210-9421FC651D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74999" y="2996952"/>
                <a:ext cx="209433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線矢印コネクタ 108">
                <a:extLst>
                  <a:ext uri="{FF2B5EF4-FFF2-40B4-BE49-F238E27FC236}">
                    <a16:creationId xmlns:a16="http://schemas.microsoft.com/office/drawing/2014/main" id="{28F77025-4DCF-AA45-AA6E-766A39BCC754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6" name="雲 35">
            <a:extLst>
              <a:ext uri="{FF2B5EF4-FFF2-40B4-BE49-F238E27FC236}">
                <a16:creationId xmlns:a16="http://schemas.microsoft.com/office/drawing/2014/main" id="{CC77B1A3-2572-A241-AB1D-B28B37E7554E}"/>
              </a:ext>
            </a:extLst>
          </p:cNvPr>
          <p:cNvSpPr/>
          <p:nvPr/>
        </p:nvSpPr>
        <p:spPr>
          <a:xfrm>
            <a:off x="2502715" y="2354234"/>
            <a:ext cx="2909209" cy="2376264"/>
          </a:xfrm>
          <a:prstGeom prst="cloud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>
                <a:solidFill>
                  <a:srgbClr val="FF0000"/>
                </a:solidFill>
              </a:rPr>
              <a:t>コントローラー</a:t>
            </a:r>
            <a:endParaRPr kumimoji="1" lang="ja-JP" altLang="en-US" dirty="0" err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530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制御の目的</a:t>
            </a:r>
            <a:r>
              <a:rPr lang="ja-JP" altLang="en-US">
                <a:solidFill>
                  <a:schemeClr val="tx1"/>
                </a:solidFill>
              </a:rPr>
              <a:t>②：安定したライントレースを行う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F35CCE-7C28-BC4F-998B-D2BC0895361F}"/>
              </a:ext>
            </a:extLst>
          </p:cNvPr>
          <p:cNvSpPr/>
          <p:nvPr/>
        </p:nvSpPr>
        <p:spPr>
          <a:xfrm>
            <a:off x="4439816" y="764704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安定したライントレース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45DA8CA-F23F-234B-B0D9-3A074437FE4B}"/>
              </a:ext>
            </a:extLst>
          </p:cNvPr>
          <p:cNvSpPr/>
          <p:nvPr/>
        </p:nvSpPr>
        <p:spPr>
          <a:xfrm>
            <a:off x="551384" y="2276872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機能①：ラインを検出する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FAC55B2-05A4-7F41-A449-543B9D9C0BCA}"/>
              </a:ext>
            </a:extLst>
          </p:cNvPr>
          <p:cNvSpPr/>
          <p:nvPr/>
        </p:nvSpPr>
        <p:spPr>
          <a:xfrm>
            <a:off x="551384" y="3501008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性能①：検出率</a:t>
            </a:r>
            <a:r>
              <a:rPr kumimoji="1" lang="en-US" altLang="ja-JP" dirty="0">
                <a:solidFill>
                  <a:schemeClr val="tx1"/>
                </a:solidFill>
              </a:rPr>
              <a:t>100%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19BF83C-E234-724C-9BE2-86EF515DAC0B}"/>
              </a:ext>
            </a:extLst>
          </p:cNvPr>
          <p:cNvSpPr/>
          <p:nvPr/>
        </p:nvSpPr>
        <p:spPr>
          <a:xfrm>
            <a:off x="551384" y="4725144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要素①：カラーセンサー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C1C3A174-0605-1842-8AD1-1F07498BACB0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2207568" y="3068960"/>
            <a:ext cx="0" cy="432048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40D0D2D9-E783-D544-9386-D63178876F5F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2207568" y="4293096"/>
            <a:ext cx="0" cy="432048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3D9C8A3-8A22-9742-A26D-5C3FCF2150C2}"/>
              </a:ext>
            </a:extLst>
          </p:cNvPr>
          <p:cNvSpPr/>
          <p:nvPr/>
        </p:nvSpPr>
        <p:spPr>
          <a:xfrm>
            <a:off x="4439816" y="2276872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009E1A21-796F-7A48-906B-721083B301F7}"/>
              </a:ext>
            </a:extLst>
          </p:cNvPr>
          <p:cNvSpPr/>
          <p:nvPr/>
        </p:nvSpPr>
        <p:spPr>
          <a:xfrm>
            <a:off x="4439816" y="3501008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15836AE0-FDDF-3345-A5F7-F114A875BFB9}"/>
              </a:ext>
            </a:extLst>
          </p:cNvPr>
          <p:cNvSpPr/>
          <p:nvPr/>
        </p:nvSpPr>
        <p:spPr>
          <a:xfrm>
            <a:off x="4439816" y="4725144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2FAE392F-237E-C443-823D-D2D2045990FD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96000" y="3068960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AD26B316-9D72-BA4C-8728-3B58F840BF25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>
            <a:off x="6096000" y="4293096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01B1A16F-EAB2-B545-842C-702F49BC82B7}"/>
              </a:ext>
            </a:extLst>
          </p:cNvPr>
          <p:cNvSpPr/>
          <p:nvPr/>
        </p:nvSpPr>
        <p:spPr>
          <a:xfrm>
            <a:off x="8328248" y="2276872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46217CDB-59EC-D74B-9B9A-C03003E5DCB1}"/>
              </a:ext>
            </a:extLst>
          </p:cNvPr>
          <p:cNvSpPr/>
          <p:nvPr/>
        </p:nvSpPr>
        <p:spPr>
          <a:xfrm>
            <a:off x="8328248" y="3501008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A2662004-CD73-F942-ACBC-11315B300049}"/>
              </a:ext>
            </a:extLst>
          </p:cNvPr>
          <p:cNvSpPr/>
          <p:nvPr/>
        </p:nvSpPr>
        <p:spPr>
          <a:xfrm>
            <a:off x="8328248" y="4725144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837593CD-8E4C-494E-B9AB-7DB24B9F090F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9984432" y="3068960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77AB1D80-C7A5-8C43-8925-02CDDC8F1ADB}"/>
              </a:ext>
            </a:extLst>
          </p:cNvPr>
          <p:cNvCxnSpPr>
            <a:stCxn id="18" idx="2"/>
            <a:endCxn id="19" idx="0"/>
          </p:cNvCxnSpPr>
          <p:nvPr/>
        </p:nvCxnSpPr>
        <p:spPr>
          <a:xfrm>
            <a:off x="9984432" y="4293096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248D4B54-DE5E-E446-B44A-4B73A066794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2207568" y="1556792"/>
            <a:ext cx="3888432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71359C0F-8372-6042-BAC0-42C995600E6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6096000" y="1556792"/>
            <a:ext cx="0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F69D1103-8076-6748-961D-9E190F371880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6096000" y="1556792"/>
            <a:ext cx="3888432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752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5BEF1B8-26B4-954D-9E23-608FB52D86D6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制御の目的②</a:t>
            </a:r>
            <a:r>
              <a:rPr lang="ja-JP" altLang="en-US">
                <a:solidFill>
                  <a:schemeClr val="tx1"/>
                </a:solidFill>
              </a:rPr>
              <a:t>：ライントレース制御システム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BBF0BFCA-923D-5F47-AFA0-722DEB9E300C}"/>
              </a:ext>
            </a:extLst>
          </p:cNvPr>
          <p:cNvGrpSpPr/>
          <p:nvPr/>
        </p:nvGrpSpPr>
        <p:grpSpPr>
          <a:xfrm>
            <a:off x="0" y="688123"/>
            <a:ext cx="11856640" cy="6053245"/>
            <a:chOff x="0" y="688123"/>
            <a:chExt cx="11856640" cy="6053245"/>
          </a:xfrm>
        </p:grpSpPr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25A12E36-56D6-D04A-904C-74E4AC5EACC7}"/>
                </a:ext>
              </a:extLst>
            </p:cNvPr>
            <p:cNvCxnSpPr>
              <a:cxnSpLocks/>
            </p:cNvCxnSpPr>
            <p:nvPr/>
          </p:nvCxnSpPr>
          <p:spPr>
            <a:xfrm>
              <a:off x="9372364" y="6453336"/>
              <a:ext cx="24842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DD32794D-F3F2-8D48-98F9-ABBC2BACE453}"/>
                </a:ext>
              </a:extLst>
            </p:cNvPr>
            <p:cNvGrpSpPr/>
            <p:nvPr/>
          </p:nvGrpSpPr>
          <p:grpSpPr>
            <a:xfrm>
              <a:off x="9372364" y="4797152"/>
              <a:ext cx="1656184" cy="1656184"/>
              <a:chOff x="8616280" y="4797152"/>
              <a:chExt cx="1656184" cy="1656184"/>
            </a:xfrm>
          </p:grpSpPr>
          <p:sp>
            <p:nvSpPr>
              <p:cNvPr id="5" name="円/楕円 4">
                <a:extLst>
                  <a:ext uri="{FF2B5EF4-FFF2-40B4-BE49-F238E27FC236}">
                    <a16:creationId xmlns:a16="http://schemas.microsoft.com/office/drawing/2014/main" id="{7A42A556-5873-C946-8708-EC89BF1B6983}"/>
                  </a:ext>
                </a:extLst>
              </p:cNvPr>
              <p:cNvSpPr/>
              <p:nvPr/>
            </p:nvSpPr>
            <p:spPr>
              <a:xfrm>
                <a:off x="8616280" y="4797152"/>
                <a:ext cx="1656184" cy="1656184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kumimoji="1" lang="ja-JP" altLang="en-US">
                    <a:solidFill>
                      <a:schemeClr val="tx1"/>
                    </a:solidFill>
                  </a:rPr>
                  <a:t>車輪</a:t>
                </a:r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" name="直線コネクタ 8">
                <a:extLst>
                  <a:ext uri="{FF2B5EF4-FFF2-40B4-BE49-F238E27FC236}">
                    <a16:creationId xmlns:a16="http://schemas.microsoft.com/office/drawing/2014/main" id="{9748DDAD-E860-494B-9999-7719EE47DE04}"/>
                  </a:ext>
                </a:extLst>
              </p:cNvPr>
              <p:cNvCxnSpPr>
                <a:stCxn id="5" idx="3"/>
                <a:endCxn id="5" idx="7"/>
              </p:cNvCxnSpPr>
              <p:nvPr/>
            </p:nvCxnSpPr>
            <p:spPr>
              <a:xfrm flipV="1">
                <a:off x="8858823" y="5039695"/>
                <a:ext cx="1171098" cy="117109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線コネクタ 10">
                <a:extLst>
                  <a:ext uri="{FF2B5EF4-FFF2-40B4-BE49-F238E27FC236}">
                    <a16:creationId xmlns:a16="http://schemas.microsoft.com/office/drawing/2014/main" id="{79832B64-F3D0-494C-A457-8EB54A6162A5}"/>
                  </a:ext>
                </a:extLst>
              </p:cNvPr>
              <p:cNvCxnSpPr>
                <a:stCxn id="5" idx="1"/>
                <a:endCxn id="5" idx="5"/>
              </p:cNvCxnSpPr>
              <p:nvPr/>
            </p:nvCxnSpPr>
            <p:spPr>
              <a:xfrm>
                <a:off x="8858823" y="5039695"/>
                <a:ext cx="1171098" cy="117109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" name="直線矢印コネクタ 14">
              <a:extLst>
                <a:ext uri="{FF2B5EF4-FFF2-40B4-BE49-F238E27FC236}">
                  <a16:creationId xmlns:a16="http://schemas.microsoft.com/office/drawing/2014/main" id="{6BEFA3C7-A322-5645-A3C2-150CE9A9D2C9}"/>
                </a:ext>
              </a:extLst>
            </p:cNvPr>
            <p:cNvCxnSpPr/>
            <p:nvPr/>
          </p:nvCxnSpPr>
          <p:spPr>
            <a:xfrm>
              <a:off x="10190971" y="6433267"/>
              <a:ext cx="98159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56119E4D-ABC9-4A44-A657-3ACC3ED607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96600" y="3992689"/>
              <a:ext cx="0" cy="274867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FD928EF-B134-3444-B4E7-4A99FEC58B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92444" y="3824484"/>
              <a:ext cx="98159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0973CC44-59C6-124A-8168-DB05FE179C01}"/>
                </a:ext>
              </a:extLst>
            </p:cNvPr>
            <p:cNvSpPr/>
            <p:nvPr/>
          </p:nvSpPr>
          <p:spPr>
            <a:xfrm>
              <a:off x="10009416" y="2708919"/>
              <a:ext cx="1481869" cy="33245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kumimoji="1" lang="ja-JP" altLang="en-US" sz="1400">
                  <a:solidFill>
                    <a:schemeClr val="tx1"/>
                  </a:solidFill>
                </a:rPr>
                <a:t>走行体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" name="グループ化 21">
              <a:extLst>
                <a:ext uri="{FF2B5EF4-FFF2-40B4-BE49-F238E27FC236}">
                  <a16:creationId xmlns:a16="http://schemas.microsoft.com/office/drawing/2014/main" id="{FEEE2B49-58B2-B748-9567-8A4247EA8CC5}"/>
                </a:ext>
              </a:extLst>
            </p:cNvPr>
            <p:cNvGrpSpPr/>
            <p:nvPr/>
          </p:nvGrpSpPr>
          <p:grpSpPr>
            <a:xfrm>
              <a:off x="10896845" y="3645024"/>
              <a:ext cx="358012" cy="358012"/>
              <a:chOff x="4024536" y="3216424"/>
              <a:chExt cx="3168353" cy="3168352"/>
            </a:xfrm>
          </p:grpSpPr>
          <p:sp>
            <p:nvSpPr>
              <p:cNvPr id="26" name="パイ 25">
                <a:extLst>
                  <a:ext uri="{FF2B5EF4-FFF2-40B4-BE49-F238E27FC236}">
                    <a16:creationId xmlns:a16="http://schemas.microsoft.com/office/drawing/2014/main" id="{B68162D2-4B1C-074F-AB75-3D48D4277AC4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パイ 26">
                <a:extLst>
                  <a:ext uri="{FF2B5EF4-FFF2-40B4-BE49-F238E27FC236}">
                    <a16:creationId xmlns:a16="http://schemas.microsoft.com/office/drawing/2014/main" id="{7F701166-B61E-3F4F-AC67-B894882A59F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835C2019-EDF2-AA47-9A1C-939F36F1897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9" name="円弧 28">
              <a:extLst>
                <a:ext uri="{FF2B5EF4-FFF2-40B4-BE49-F238E27FC236}">
                  <a16:creationId xmlns:a16="http://schemas.microsoft.com/office/drawing/2014/main" id="{AFD5FEB2-6245-BE42-8B61-01FA1BEB354A}"/>
                </a:ext>
              </a:extLst>
            </p:cNvPr>
            <p:cNvSpPr/>
            <p:nvPr/>
          </p:nvSpPr>
          <p:spPr>
            <a:xfrm>
              <a:off x="9664754" y="5089542"/>
              <a:ext cx="1075762" cy="1075762"/>
            </a:xfrm>
            <a:prstGeom prst="arc">
              <a:avLst>
                <a:gd name="adj1" fmla="val 6556905"/>
                <a:gd name="adj2" fmla="val 12479464"/>
              </a:avLst>
            </a:prstGeom>
            <a:ln w="3810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30" name="直線矢印コネクタ 29">
              <a:extLst>
                <a:ext uri="{FF2B5EF4-FFF2-40B4-BE49-F238E27FC236}">
                  <a16:creationId xmlns:a16="http://schemas.microsoft.com/office/drawing/2014/main" id="{EA57FD0B-CC0F-EA46-81D4-C760EE15B73C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10583241" y="4314827"/>
              <a:ext cx="98159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5" name="グループ化 84">
              <a:extLst>
                <a:ext uri="{FF2B5EF4-FFF2-40B4-BE49-F238E27FC236}">
                  <a16:creationId xmlns:a16="http://schemas.microsoft.com/office/drawing/2014/main" id="{24CBF393-800F-F545-9F7A-30282A6B1717}"/>
                </a:ext>
              </a:extLst>
            </p:cNvPr>
            <p:cNvGrpSpPr/>
            <p:nvPr/>
          </p:nvGrpSpPr>
          <p:grpSpPr>
            <a:xfrm>
              <a:off x="11185119" y="5931662"/>
              <a:ext cx="527505" cy="527505"/>
              <a:chOff x="11185119" y="5931662"/>
              <a:chExt cx="527505" cy="527505"/>
            </a:xfrm>
          </p:grpSpPr>
          <p:sp>
            <p:nvSpPr>
              <p:cNvPr id="32" name="円/楕円 31">
                <a:extLst>
                  <a:ext uri="{FF2B5EF4-FFF2-40B4-BE49-F238E27FC236}">
                    <a16:creationId xmlns:a16="http://schemas.microsoft.com/office/drawing/2014/main" id="{F48C7AFA-C695-2044-BFE4-98E977E4B42A}"/>
                  </a:ext>
                </a:extLst>
              </p:cNvPr>
              <p:cNvSpPr/>
              <p:nvPr/>
            </p:nvSpPr>
            <p:spPr>
              <a:xfrm>
                <a:off x="11185119" y="5931662"/>
                <a:ext cx="527505" cy="527505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直線コネクタ 32">
                <a:extLst>
                  <a:ext uri="{FF2B5EF4-FFF2-40B4-BE49-F238E27FC236}">
                    <a16:creationId xmlns:a16="http://schemas.microsoft.com/office/drawing/2014/main" id="{031F4C55-1C33-A24E-8BE6-B803283999F7}"/>
                  </a:ext>
                </a:extLst>
              </p:cNvPr>
              <p:cNvCxnSpPr>
                <a:stCxn id="32" idx="3"/>
                <a:endCxn id="32" idx="7"/>
              </p:cNvCxnSpPr>
              <p:nvPr/>
            </p:nvCxnSpPr>
            <p:spPr>
              <a:xfrm flipV="1">
                <a:off x="11262370" y="6008913"/>
                <a:ext cx="373002" cy="37300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コネクタ 33">
                <a:extLst>
                  <a:ext uri="{FF2B5EF4-FFF2-40B4-BE49-F238E27FC236}">
                    <a16:creationId xmlns:a16="http://schemas.microsoft.com/office/drawing/2014/main" id="{5DD3275E-8ABC-9740-84C9-98B5B9FFDB34}"/>
                  </a:ext>
                </a:extLst>
              </p:cNvPr>
              <p:cNvCxnSpPr>
                <a:stCxn id="32" idx="1"/>
                <a:endCxn id="32" idx="5"/>
              </p:cNvCxnSpPr>
              <p:nvPr/>
            </p:nvCxnSpPr>
            <p:spPr>
              <a:xfrm>
                <a:off x="11262370" y="6008913"/>
                <a:ext cx="373002" cy="37300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id="{224CB823-8267-D54C-A84F-F5EB981A2D8E}"/>
                </a:ext>
              </a:extLst>
            </p:cNvPr>
            <p:cNvSpPr/>
            <p:nvPr/>
          </p:nvSpPr>
          <p:spPr>
            <a:xfrm rot="16200000">
              <a:off x="6023992" y="3681028"/>
              <a:ext cx="1080120" cy="576064"/>
            </a:xfrm>
            <a:prstGeom prst="rect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bg1">
                      <a:lumMod val="65000"/>
                    </a:schemeClr>
                  </a:solidFill>
                </a:rPr>
                <a:t>モーター</a:t>
              </a:r>
              <a:endParaRPr kumimoji="1" lang="en-US" altLang="ja-JP" sz="1400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algn="ctr"/>
              <a:r>
                <a:rPr kumimoji="1" lang="ja-JP" altLang="en-US" sz="1400">
                  <a:solidFill>
                    <a:schemeClr val="bg1">
                      <a:lumMod val="65000"/>
                    </a:schemeClr>
                  </a:solidFill>
                </a:rPr>
                <a:t>ドライバ</a:t>
              </a:r>
              <a:endParaRPr kumimoji="1" lang="ja-JP" altLang="en-US" sz="1400" dirty="0" err="1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761743FF-311D-F441-8694-558772356518}"/>
                </a:ext>
              </a:extLst>
            </p:cNvPr>
            <p:cNvSpPr/>
            <p:nvPr/>
          </p:nvSpPr>
          <p:spPr>
            <a:xfrm rot="16200000">
              <a:off x="7163462" y="3681028"/>
              <a:ext cx="1080120" cy="576064"/>
            </a:xfrm>
            <a:prstGeom prst="rect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bg1">
                      <a:lumMod val="65000"/>
                    </a:schemeClr>
                  </a:solidFill>
                </a:rPr>
                <a:t>DC</a:t>
              </a:r>
              <a:r>
                <a:rPr kumimoji="1" lang="ja-JP" altLang="en-US" sz="1400">
                  <a:solidFill>
                    <a:schemeClr val="bg1">
                      <a:lumMod val="65000"/>
                    </a:schemeClr>
                  </a:solidFill>
                </a:rPr>
                <a:t>モータ</a:t>
              </a:r>
              <a:endParaRPr kumimoji="1" lang="ja-JP" altLang="en-US" sz="1400" dirty="0" err="1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69F9C521-BC5E-AB4C-B598-949AD696185C}"/>
                </a:ext>
              </a:extLst>
            </p:cNvPr>
            <p:cNvSpPr/>
            <p:nvPr/>
          </p:nvSpPr>
          <p:spPr>
            <a:xfrm rot="16200000">
              <a:off x="8302932" y="3681028"/>
              <a:ext cx="1080120" cy="576064"/>
            </a:xfrm>
            <a:prstGeom prst="rect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bg1">
                      <a:lumMod val="65000"/>
                    </a:schemeClr>
                  </a:solidFill>
                </a:rPr>
                <a:t>ギア</a:t>
              </a:r>
              <a:endParaRPr kumimoji="1" lang="ja-JP" altLang="en-US" sz="1400" dirty="0" err="1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1" name="正方形/長方形 40">
              <a:extLst>
                <a:ext uri="{FF2B5EF4-FFF2-40B4-BE49-F238E27FC236}">
                  <a16:creationId xmlns:a16="http://schemas.microsoft.com/office/drawing/2014/main" id="{F13334BF-615A-544D-B85F-88E828CF94C0}"/>
                </a:ext>
              </a:extLst>
            </p:cNvPr>
            <p:cNvSpPr/>
            <p:nvPr/>
          </p:nvSpPr>
          <p:spPr>
            <a:xfrm>
              <a:off x="1510646" y="1556793"/>
              <a:ext cx="4232041" cy="40409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ライントレース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制御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システム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BC322415-115A-534B-A6E5-8855B7B47DC1}"/>
                </a:ext>
              </a:extLst>
            </p:cNvPr>
            <p:cNvCxnSpPr>
              <a:cxnSpLocks/>
            </p:cNvCxnSpPr>
            <p:nvPr/>
          </p:nvCxnSpPr>
          <p:spPr>
            <a:xfrm>
              <a:off x="6881759" y="3969060"/>
              <a:ext cx="504056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矢印コネクタ 47">
              <a:extLst>
                <a:ext uri="{FF2B5EF4-FFF2-40B4-BE49-F238E27FC236}">
                  <a16:creationId xmlns:a16="http://schemas.microsoft.com/office/drawing/2014/main" id="{86CAAB08-D29D-334B-BB7F-2C95C1543560}"/>
                </a:ext>
              </a:extLst>
            </p:cNvPr>
            <p:cNvCxnSpPr>
              <a:cxnSpLocks/>
            </p:cNvCxnSpPr>
            <p:nvPr/>
          </p:nvCxnSpPr>
          <p:spPr>
            <a:xfrm>
              <a:off x="8021229" y="3969060"/>
              <a:ext cx="504056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グループ化 54">
              <a:extLst>
                <a:ext uri="{FF2B5EF4-FFF2-40B4-BE49-F238E27FC236}">
                  <a16:creationId xmlns:a16="http://schemas.microsoft.com/office/drawing/2014/main" id="{2E643B34-1135-F048-A33F-FECDE805A732}"/>
                </a:ext>
              </a:extLst>
            </p:cNvPr>
            <p:cNvGrpSpPr/>
            <p:nvPr/>
          </p:nvGrpSpPr>
          <p:grpSpPr>
            <a:xfrm>
              <a:off x="9156340" y="3957379"/>
              <a:ext cx="504056" cy="859842"/>
              <a:chOff x="9480376" y="2996952"/>
              <a:chExt cx="504056" cy="504056"/>
            </a:xfrm>
            <a:noFill/>
          </p:grpSpPr>
          <p:cxnSp>
            <p:nvCxnSpPr>
              <p:cNvPr id="49" name="直線矢印コネクタ 48">
                <a:extLst>
                  <a:ext uri="{FF2B5EF4-FFF2-40B4-BE49-F238E27FC236}">
                    <a16:creationId xmlns:a16="http://schemas.microsoft.com/office/drawing/2014/main" id="{DE5CA45E-0CA6-7840-9E2A-D67F10EFFE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grpFill/>
              <a:ln w="38100" cap="rnd">
                <a:solidFill>
                  <a:schemeClr val="bg1">
                    <a:lumMod val="75000"/>
                  </a:schemeClr>
                </a:solidFill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矢印コネクタ 53">
                <a:extLst>
                  <a:ext uri="{FF2B5EF4-FFF2-40B4-BE49-F238E27FC236}">
                    <a16:creationId xmlns:a16="http://schemas.microsoft.com/office/drawing/2014/main" id="{65C46311-C2DC-6842-9EE1-2B622A45C6D8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grpFill/>
              <a:ln w="3810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8279C6B9-28C0-D543-87DB-FD51C2E3FBDA}"/>
                </a:ext>
              </a:extLst>
            </p:cNvPr>
            <p:cNvSpPr/>
            <p:nvPr/>
          </p:nvSpPr>
          <p:spPr>
            <a:xfrm rot="16200000">
              <a:off x="7987305" y="5564610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回転角</a:t>
              </a:r>
              <a:endParaRPr lang="en-US" altLang="ja-JP" sz="14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センサ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57" name="直線矢印コネクタ 56">
              <a:extLst>
                <a:ext uri="{FF2B5EF4-FFF2-40B4-BE49-F238E27FC236}">
                  <a16:creationId xmlns:a16="http://schemas.microsoft.com/office/drawing/2014/main" id="{AA04A6B5-C176-0645-A8B8-A4A8B25EE8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62867" y="5852641"/>
              <a:ext cx="68150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6845D476-A07D-E44A-80DB-1D09197FDACD}"/>
                </a:ext>
              </a:extLst>
            </p:cNvPr>
            <p:cNvSpPr/>
            <p:nvPr/>
          </p:nvSpPr>
          <p:spPr>
            <a:xfrm rot="16200000">
              <a:off x="8360447" y="4988573"/>
              <a:ext cx="1368152" cy="26522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角速度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[rad/s]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61" name="直線矢印コネクタ 60">
              <a:extLst>
                <a:ext uri="{FF2B5EF4-FFF2-40B4-BE49-F238E27FC236}">
                  <a16:creationId xmlns:a16="http://schemas.microsoft.com/office/drawing/2014/main" id="{06961735-800E-8C4A-8208-63B729038C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57827" y="5852641"/>
              <a:ext cx="681505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F5671407-5BD7-634B-ADC4-CF503755CC66}"/>
                </a:ext>
              </a:extLst>
            </p:cNvPr>
            <p:cNvSpPr/>
            <p:nvPr/>
          </p:nvSpPr>
          <p:spPr>
            <a:xfrm rot="16200000">
              <a:off x="7236727" y="4988574"/>
              <a:ext cx="1368152" cy="26522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電圧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[v]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64" name="直線矢印コネクタ 63">
              <a:extLst>
                <a:ext uri="{FF2B5EF4-FFF2-40B4-BE49-F238E27FC236}">
                  <a16:creationId xmlns:a16="http://schemas.microsoft.com/office/drawing/2014/main" id="{FD2526AE-4FE8-F543-ABDA-466862BED543}"/>
                </a:ext>
              </a:extLst>
            </p:cNvPr>
            <p:cNvCxnSpPr>
              <a:cxnSpLocks/>
            </p:cNvCxnSpPr>
            <p:nvPr/>
          </p:nvCxnSpPr>
          <p:spPr>
            <a:xfrm>
              <a:off x="5771964" y="3957379"/>
              <a:ext cx="504056" cy="0"/>
            </a:xfrm>
            <a:prstGeom prst="straightConnector1">
              <a:avLst/>
            </a:prstGeom>
            <a:ln w="381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グループ化 41">
              <a:extLst>
                <a:ext uri="{FF2B5EF4-FFF2-40B4-BE49-F238E27FC236}">
                  <a16:creationId xmlns:a16="http://schemas.microsoft.com/office/drawing/2014/main" id="{8C3050C0-06C5-BC40-A299-FFED180B4514}"/>
                </a:ext>
              </a:extLst>
            </p:cNvPr>
            <p:cNvGrpSpPr/>
            <p:nvPr/>
          </p:nvGrpSpPr>
          <p:grpSpPr>
            <a:xfrm rot="10800000">
              <a:off x="1811521" y="5550152"/>
              <a:ext cx="5198613" cy="315884"/>
              <a:chOff x="9480376" y="2996952"/>
              <a:chExt cx="504056" cy="504056"/>
            </a:xfrm>
          </p:grpSpPr>
          <p:cxnSp>
            <p:nvCxnSpPr>
              <p:cNvPr id="43" name="直線矢印コネクタ 42">
                <a:extLst>
                  <a:ext uri="{FF2B5EF4-FFF2-40B4-BE49-F238E27FC236}">
                    <a16:creationId xmlns:a16="http://schemas.microsoft.com/office/drawing/2014/main" id="{2C20D620-7BFF-6C47-ADBB-607B2F1ECC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矢印コネクタ 43">
                <a:extLst>
                  <a:ext uri="{FF2B5EF4-FFF2-40B4-BE49-F238E27FC236}">
                    <a16:creationId xmlns:a16="http://schemas.microsoft.com/office/drawing/2014/main" id="{6D3B5809-B6D2-9A42-AF89-75561C5014A6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43564593-DFB3-F141-B034-2C5B13AD66D2}"/>
                </a:ext>
              </a:extLst>
            </p:cNvPr>
            <p:cNvSpPr/>
            <p:nvPr/>
          </p:nvSpPr>
          <p:spPr>
            <a:xfrm rot="16200000">
              <a:off x="6753081" y="5564610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A/D</a:t>
              </a:r>
            </a:p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converter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4CFBD517-1EC6-7340-A95E-085DF5A98CAA}"/>
                </a:ext>
              </a:extLst>
            </p:cNvPr>
            <p:cNvSpPr/>
            <p:nvPr/>
          </p:nvSpPr>
          <p:spPr>
            <a:xfrm rot="16200000">
              <a:off x="6023992" y="2456892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モーター</a:t>
              </a:r>
              <a:endParaRPr kumimoji="1" lang="en-US" altLang="ja-JP" sz="14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ドライバ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6DD65294-2BAE-3745-BA24-6F95C272387F}"/>
                </a:ext>
              </a:extLst>
            </p:cNvPr>
            <p:cNvSpPr/>
            <p:nvPr/>
          </p:nvSpPr>
          <p:spPr>
            <a:xfrm rot="16200000">
              <a:off x="7163462" y="2456892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DC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モータ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AFD99A8A-835F-374D-A89E-3A3EF1A33DDB}"/>
                </a:ext>
              </a:extLst>
            </p:cNvPr>
            <p:cNvSpPr/>
            <p:nvPr/>
          </p:nvSpPr>
          <p:spPr>
            <a:xfrm rot="16200000">
              <a:off x="8302932" y="2456892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ギア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58" name="直線矢印コネクタ 57">
              <a:extLst>
                <a:ext uri="{FF2B5EF4-FFF2-40B4-BE49-F238E27FC236}">
                  <a16:creationId xmlns:a16="http://schemas.microsoft.com/office/drawing/2014/main" id="{633E628D-37B4-C240-ABD4-3F5A4F44C7C9}"/>
                </a:ext>
              </a:extLst>
            </p:cNvPr>
            <p:cNvCxnSpPr>
              <a:cxnSpLocks/>
            </p:cNvCxnSpPr>
            <p:nvPr/>
          </p:nvCxnSpPr>
          <p:spPr>
            <a:xfrm>
              <a:off x="6881759" y="2744924"/>
              <a:ext cx="50405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75DCB1B0-9389-1A47-B4A8-5245CE62B9DB}"/>
                </a:ext>
              </a:extLst>
            </p:cNvPr>
            <p:cNvCxnSpPr>
              <a:cxnSpLocks/>
            </p:cNvCxnSpPr>
            <p:nvPr/>
          </p:nvCxnSpPr>
          <p:spPr>
            <a:xfrm>
              <a:off x="8021229" y="2744924"/>
              <a:ext cx="50405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02EE5410-9B7A-B34F-BC85-91B3259B4CD2}"/>
                </a:ext>
              </a:extLst>
            </p:cNvPr>
            <p:cNvSpPr/>
            <p:nvPr/>
          </p:nvSpPr>
          <p:spPr>
            <a:xfrm rot="16200000">
              <a:off x="6323932" y="1845575"/>
              <a:ext cx="1523850" cy="22620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電圧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[v]/</a:t>
              </a:r>
              <a:r>
                <a:rPr lang="ja-JP" altLang="en-US" sz="1400">
                  <a:solidFill>
                    <a:schemeClr val="tx1"/>
                  </a:solidFill>
                </a:rPr>
                <a:t>電流</a:t>
              </a:r>
              <a:r>
                <a:rPr lang="en-US" altLang="ja-JP" sz="1400" dirty="0">
                  <a:solidFill>
                    <a:schemeClr val="tx1"/>
                  </a:solidFill>
                </a:rPr>
                <a:t>[</a:t>
              </a:r>
              <a:r>
                <a:rPr lang="en-US" altLang="ja-JP" sz="1400" dirty="0" err="1">
                  <a:solidFill>
                    <a:schemeClr val="tx1"/>
                  </a:solidFill>
                </a:rPr>
                <a:t>i</a:t>
              </a:r>
              <a:r>
                <a:rPr lang="en-US" altLang="ja-JP" sz="1400" dirty="0">
                  <a:solidFill>
                    <a:schemeClr val="tx1"/>
                  </a:solidFill>
                </a:rPr>
                <a:t>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55C9A658-96A7-2446-870E-1DBF697F4323}"/>
                </a:ext>
              </a:extLst>
            </p:cNvPr>
            <p:cNvSpPr/>
            <p:nvPr/>
          </p:nvSpPr>
          <p:spPr>
            <a:xfrm rot="16200000">
              <a:off x="7597030" y="2012220"/>
              <a:ext cx="1226055" cy="19070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トルク</a:t>
              </a:r>
              <a:r>
                <a:rPr lang="en-US" altLang="ja-JP" sz="1400" dirty="0">
                  <a:solidFill>
                    <a:schemeClr val="tx1"/>
                  </a:solidFill>
                </a:rPr>
                <a:t>[Nm]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id="{47AC358C-B70D-3D4D-8CD3-C3DF3A70AFCA}"/>
                </a:ext>
              </a:extLst>
            </p:cNvPr>
            <p:cNvSpPr/>
            <p:nvPr/>
          </p:nvSpPr>
          <p:spPr>
            <a:xfrm rot="16200000">
              <a:off x="8735990" y="2012220"/>
              <a:ext cx="1226055" cy="19070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トルク</a:t>
              </a:r>
              <a:r>
                <a:rPr lang="en-US" altLang="ja-JP" sz="1400" dirty="0">
                  <a:solidFill>
                    <a:schemeClr val="tx1"/>
                  </a:solidFill>
                </a:rPr>
                <a:t>[Nm]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B7CBC968-68A9-E24F-A2C7-054F8D361EE7}"/>
                </a:ext>
              </a:extLst>
            </p:cNvPr>
            <p:cNvCxnSpPr>
              <a:cxnSpLocks/>
            </p:cNvCxnSpPr>
            <p:nvPr/>
          </p:nvCxnSpPr>
          <p:spPr>
            <a:xfrm>
              <a:off x="5771964" y="2733243"/>
              <a:ext cx="504056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id="{1F8E4955-7161-DD4A-A006-B0E956752B2A}"/>
                </a:ext>
              </a:extLst>
            </p:cNvPr>
            <p:cNvSpPr/>
            <p:nvPr/>
          </p:nvSpPr>
          <p:spPr>
            <a:xfrm rot="16200000">
              <a:off x="5111965" y="1731722"/>
              <a:ext cx="1728193" cy="22620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デューティ比 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[%]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71" name="グループ化 70">
              <a:extLst>
                <a:ext uri="{FF2B5EF4-FFF2-40B4-BE49-F238E27FC236}">
                  <a16:creationId xmlns:a16="http://schemas.microsoft.com/office/drawing/2014/main" id="{36AF4B0A-68AD-0A4A-87D4-E3965E65D475}"/>
                </a:ext>
              </a:extLst>
            </p:cNvPr>
            <p:cNvGrpSpPr/>
            <p:nvPr/>
          </p:nvGrpSpPr>
          <p:grpSpPr>
            <a:xfrm>
              <a:off x="9156340" y="2708919"/>
              <a:ext cx="666103" cy="2333245"/>
              <a:chOff x="9480376" y="2996952"/>
              <a:chExt cx="504056" cy="504056"/>
            </a:xfrm>
          </p:grpSpPr>
          <p:cxnSp>
            <p:nvCxnSpPr>
              <p:cNvPr id="72" name="直線矢印コネクタ 71">
                <a:extLst>
                  <a:ext uri="{FF2B5EF4-FFF2-40B4-BE49-F238E27FC236}">
                    <a16:creationId xmlns:a16="http://schemas.microsoft.com/office/drawing/2014/main" id="{D1403DAB-3574-7744-86E7-C900A3B1D0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矢印コネクタ 72">
                <a:extLst>
                  <a:ext uri="{FF2B5EF4-FFF2-40B4-BE49-F238E27FC236}">
                    <a16:creationId xmlns:a16="http://schemas.microsoft.com/office/drawing/2014/main" id="{F2CA26F3-4C45-6F42-AA13-AF2A717CD0D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直線矢印コネクタ 73">
              <a:extLst>
                <a:ext uri="{FF2B5EF4-FFF2-40B4-BE49-F238E27FC236}">
                  <a16:creationId xmlns:a16="http://schemas.microsoft.com/office/drawing/2014/main" id="{E29FD0F6-AB9A-C24B-AFED-CEB2367C27EC}"/>
                </a:ext>
              </a:extLst>
            </p:cNvPr>
            <p:cNvCxnSpPr>
              <a:cxnSpLocks/>
            </p:cNvCxnSpPr>
            <p:nvPr/>
          </p:nvCxnSpPr>
          <p:spPr>
            <a:xfrm>
              <a:off x="623395" y="2492896"/>
              <a:ext cx="86409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id="{F2520337-BA48-5941-AA24-A5C17F2A5192}"/>
                </a:ext>
              </a:extLst>
            </p:cNvPr>
            <p:cNvSpPr/>
            <p:nvPr/>
          </p:nvSpPr>
          <p:spPr>
            <a:xfrm>
              <a:off x="139122" y="2125569"/>
              <a:ext cx="1030354" cy="31710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rgbClr val="FF0000"/>
                  </a:solidFill>
                </a:rPr>
                <a:t>目標○○</a:t>
              </a:r>
              <a:endParaRPr kumimoji="1" lang="ja-JP" altLang="en-US" sz="1400" dirty="0" err="1">
                <a:solidFill>
                  <a:srgbClr val="FF0000"/>
                </a:solidFill>
              </a:endParaRPr>
            </a:p>
          </p:txBody>
        </p: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id="{EAD0C441-5D8E-D048-95E1-B5E97BDF6C95}"/>
                </a:ext>
              </a:extLst>
            </p:cNvPr>
            <p:cNvSpPr/>
            <p:nvPr/>
          </p:nvSpPr>
          <p:spPr>
            <a:xfrm>
              <a:off x="1926106" y="5293763"/>
              <a:ext cx="1559573" cy="265229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角速度</a:t>
              </a:r>
              <a:r>
                <a:rPr lang="ja-JP" altLang="en-US" sz="1400">
                  <a:solidFill>
                    <a:schemeClr val="tx1"/>
                  </a:solidFill>
                </a:rPr>
                <a:t>値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[rad/s]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80" name="正方形/長方形 79">
              <a:extLst>
                <a:ext uri="{FF2B5EF4-FFF2-40B4-BE49-F238E27FC236}">
                  <a16:creationId xmlns:a16="http://schemas.microsoft.com/office/drawing/2014/main" id="{5A1B0C34-0480-7B44-A324-01930640D3F1}"/>
                </a:ext>
              </a:extLst>
            </p:cNvPr>
            <p:cNvSpPr/>
            <p:nvPr/>
          </p:nvSpPr>
          <p:spPr>
            <a:xfrm>
              <a:off x="1469593" y="712404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81" name="グループ化 80">
              <a:extLst>
                <a:ext uri="{FF2B5EF4-FFF2-40B4-BE49-F238E27FC236}">
                  <a16:creationId xmlns:a16="http://schemas.microsoft.com/office/drawing/2014/main" id="{AC7F6008-090A-B14F-94D0-0A778C68A57F}"/>
                </a:ext>
              </a:extLst>
            </p:cNvPr>
            <p:cNvGrpSpPr/>
            <p:nvPr/>
          </p:nvGrpSpPr>
          <p:grpSpPr>
            <a:xfrm>
              <a:off x="2531604" y="958946"/>
              <a:ext cx="666103" cy="593691"/>
              <a:chOff x="9480376" y="2996952"/>
              <a:chExt cx="504056" cy="504056"/>
            </a:xfrm>
          </p:grpSpPr>
          <p:cxnSp>
            <p:nvCxnSpPr>
              <p:cNvPr id="82" name="直線矢印コネクタ 81">
                <a:extLst>
                  <a:ext uri="{FF2B5EF4-FFF2-40B4-BE49-F238E27FC236}">
                    <a16:creationId xmlns:a16="http://schemas.microsoft.com/office/drawing/2014/main" id="{B1DB5316-6EEE-4042-ACD4-07690DF223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矢印コネクタ 82">
                <a:extLst>
                  <a:ext uri="{FF2B5EF4-FFF2-40B4-BE49-F238E27FC236}">
                    <a16:creationId xmlns:a16="http://schemas.microsoft.com/office/drawing/2014/main" id="{3FF66671-7495-4A4F-9504-EB5FD00C720E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グループ化 83">
              <a:extLst>
                <a:ext uri="{FF2B5EF4-FFF2-40B4-BE49-F238E27FC236}">
                  <a16:creationId xmlns:a16="http://schemas.microsoft.com/office/drawing/2014/main" id="{756AF7F9-54DF-A846-9DC8-4174B7D3DD7D}"/>
                </a:ext>
              </a:extLst>
            </p:cNvPr>
            <p:cNvGrpSpPr/>
            <p:nvPr/>
          </p:nvGrpSpPr>
          <p:grpSpPr>
            <a:xfrm>
              <a:off x="3197707" y="958946"/>
              <a:ext cx="3366345" cy="1241762"/>
              <a:chOff x="9480376" y="2996952"/>
              <a:chExt cx="504056" cy="504056"/>
            </a:xfrm>
          </p:grpSpPr>
          <p:cxnSp>
            <p:nvCxnSpPr>
              <p:cNvPr id="86" name="直線矢印コネクタ 85">
                <a:extLst>
                  <a:ext uri="{FF2B5EF4-FFF2-40B4-BE49-F238E27FC236}">
                    <a16:creationId xmlns:a16="http://schemas.microsoft.com/office/drawing/2014/main" id="{BB453A63-DAA6-054F-8B3E-CCDE014972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線矢印コネクタ 86">
                <a:extLst>
                  <a:ext uri="{FF2B5EF4-FFF2-40B4-BE49-F238E27FC236}">
                    <a16:creationId xmlns:a16="http://schemas.microsoft.com/office/drawing/2014/main" id="{4010F88A-82C6-7C43-B116-81A6098E783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グループ化 87">
              <a:extLst>
                <a:ext uri="{FF2B5EF4-FFF2-40B4-BE49-F238E27FC236}">
                  <a16:creationId xmlns:a16="http://schemas.microsoft.com/office/drawing/2014/main" id="{1F670DAF-733B-FD4D-8ABB-269CDCBB32AF}"/>
                </a:ext>
              </a:extLst>
            </p:cNvPr>
            <p:cNvGrpSpPr/>
            <p:nvPr/>
          </p:nvGrpSpPr>
          <p:grpSpPr>
            <a:xfrm>
              <a:off x="6390683" y="958946"/>
              <a:ext cx="1282258" cy="1241762"/>
              <a:chOff x="9480376" y="2996952"/>
              <a:chExt cx="504056" cy="504056"/>
            </a:xfrm>
          </p:grpSpPr>
          <p:cxnSp>
            <p:nvCxnSpPr>
              <p:cNvPr id="89" name="直線矢印コネクタ 88">
                <a:extLst>
                  <a:ext uri="{FF2B5EF4-FFF2-40B4-BE49-F238E27FC236}">
                    <a16:creationId xmlns:a16="http://schemas.microsoft.com/office/drawing/2014/main" id="{AFBC7749-0A75-8747-866C-FD738E6E7B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線矢印コネクタ 89">
                <a:extLst>
                  <a:ext uri="{FF2B5EF4-FFF2-40B4-BE49-F238E27FC236}">
                    <a16:creationId xmlns:a16="http://schemas.microsoft.com/office/drawing/2014/main" id="{6045922E-1BB6-AE44-A97D-C60E5CB5C52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71CD44FA-D6C0-C843-AD5D-C1A85D11D007}"/>
                </a:ext>
              </a:extLst>
            </p:cNvPr>
            <p:cNvGrpSpPr/>
            <p:nvPr/>
          </p:nvGrpSpPr>
          <p:grpSpPr>
            <a:xfrm>
              <a:off x="7702615" y="958946"/>
              <a:ext cx="1112782" cy="1241762"/>
              <a:chOff x="9480376" y="2996952"/>
              <a:chExt cx="504056" cy="504056"/>
            </a:xfrm>
          </p:grpSpPr>
          <p:cxnSp>
            <p:nvCxnSpPr>
              <p:cNvPr id="92" name="直線矢印コネクタ 91">
                <a:extLst>
                  <a:ext uri="{FF2B5EF4-FFF2-40B4-BE49-F238E27FC236}">
                    <a16:creationId xmlns:a16="http://schemas.microsoft.com/office/drawing/2014/main" id="{4F67E372-7C72-FB43-A703-BCD0419FD4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376" y="2996952"/>
                <a:ext cx="504056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矢印コネクタ 92">
                <a:extLst>
                  <a:ext uri="{FF2B5EF4-FFF2-40B4-BE49-F238E27FC236}">
                    <a16:creationId xmlns:a16="http://schemas.microsoft.com/office/drawing/2014/main" id="{365004E8-5AAE-BF41-A91D-4F4625FAD5E5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正方形/長方形 93">
              <a:extLst>
                <a:ext uri="{FF2B5EF4-FFF2-40B4-BE49-F238E27FC236}">
                  <a16:creationId xmlns:a16="http://schemas.microsoft.com/office/drawing/2014/main" id="{6CE04C31-37AF-5E41-8267-AD5D40D63EDD}"/>
                </a:ext>
              </a:extLst>
            </p:cNvPr>
            <p:cNvSpPr/>
            <p:nvPr/>
          </p:nvSpPr>
          <p:spPr>
            <a:xfrm>
              <a:off x="3602314" y="688123"/>
              <a:ext cx="1523850" cy="226203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電圧</a:t>
              </a:r>
              <a:r>
                <a:rPr kumimoji="1" lang="en-US" altLang="ja-JP" sz="1400" dirty="0">
                  <a:solidFill>
                    <a:schemeClr val="tx1"/>
                  </a:solidFill>
                </a:rPr>
                <a:t>[v]/</a:t>
              </a:r>
              <a:r>
                <a:rPr lang="ja-JP" altLang="en-US" sz="1400">
                  <a:solidFill>
                    <a:schemeClr val="tx1"/>
                  </a:solidFill>
                </a:rPr>
                <a:t>電流</a:t>
              </a:r>
              <a:r>
                <a:rPr lang="en-US" altLang="ja-JP" sz="1400" dirty="0">
                  <a:solidFill>
                    <a:schemeClr val="tx1"/>
                  </a:solidFill>
                </a:rPr>
                <a:t>[</a:t>
              </a:r>
              <a:r>
                <a:rPr lang="en-US" altLang="ja-JP" sz="1400" dirty="0" err="1">
                  <a:solidFill>
                    <a:schemeClr val="tx1"/>
                  </a:solidFill>
                </a:rPr>
                <a:t>i</a:t>
              </a:r>
              <a:r>
                <a:rPr lang="en-US" altLang="ja-JP" sz="1400" dirty="0">
                  <a:solidFill>
                    <a:schemeClr val="tx1"/>
                  </a:solidFill>
                </a:rPr>
                <a:t>]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95" name="正方形/長方形 94">
              <a:extLst>
                <a:ext uri="{FF2B5EF4-FFF2-40B4-BE49-F238E27FC236}">
                  <a16:creationId xmlns:a16="http://schemas.microsoft.com/office/drawing/2014/main" id="{24883989-1BC6-D349-A648-96BE42CDE9D7}"/>
                </a:ext>
              </a:extLst>
            </p:cNvPr>
            <p:cNvSpPr/>
            <p:nvPr/>
          </p:nvSpPr>
          <p:spPr>
            <a:xfrm rot="16200000">
              <a:off x="-132692" y="5005731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光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センサ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616DD579-E3C8-6B47-93BD-87CC3FDC5287}"/>
                </a:ext>
              </a:extLst>
            </p:cNvPr>
            <p:cNvSpPr/>
            <p:nvPr/>
          </p:nvSpPr>
          <p:spPr>
            <a:xfrm rot="16200000">
              <a:off x="520509" y="4996118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LED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97" name="正方形/長方形 96">
              <a:extLst>
                <a:ext uri="{FF2B5EF4-FFF2-40B4-BE49-F238E27FC236}">
                  <a16:creationId xmlns:a16="http://schemas.microsoft.com/office/drawing/2014/main" id="{72466C0F-EE79-2C4C-AE1E-CECDB9CC3CB8}"/>
                </a:ext>
              </a:extLst>
            </p:cNvPr>
            <p:cNvSpPr/>
            <p:nvPr/>
          </p:nvSpPr>
          <p:spPr>
            <a:xfrm rot="16200000">
              <a:off x="-132692" y="3732161"/>
              <a:ext cx="1080120" cy="57606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A/D</a:t>
              </a:r>
            </a:p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converter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98" name="直線矢印コネクタ 97">
              <a:extLst>
                <a:ext uri="{FF2B5EF4-FFF2-40B4-BE49-F238E27FC236}">
                  <a16:creationId xmlns:a16="http://schemas.microsoft.com/office/drawing/2014/main" id="{083DE6DF-84BB-2E4F-8B64-7D4F8FFD1C13}"/>
                </a:ext>
              </a:extLst>
            </p:cNvPr>
            <p:cNvCxnSpPr>
              <a:cxnSpLocks/>
            </p:cNvCxnSpPr>
            <p:nvPr/>
          </p:nvCxnSpPr>
          <p:spPr>
            <a:xfrm>
              <a:off x="726304" y="4003239"/>
              <a:ext cx="78434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正方形/長方形 98">
              <a:extLst>
                <a:ext uri="{FF2B5EF4-FFF2-40B4-BE49-F238E27FC236}">
                  <a16:creationId xmlns:a16="http://schemas.microsoft.com/office/drawing/2014/main" id="{3BD7E6E5-1FC9-F54C-ADF0-0C7523A6FB1B}"/>
                </a:ext>
              </a:extLst>
            </p:cNvPr>
            <p:cNvSpPr/>
            <p:nvPr/>
          </p:nvSpPr>
          <p:spPr>
            <a:xfrm>
              <a:off x="1656809" y="3821962"/>
              <a:ext cx="1030354" cy="31710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en-US" altLang="ja-JP" sz="1400" dirty="0">
                  <a:solidFill>
                    <a:schemeClr val="tx1"/>
                  </a:solidFill>
                </a:rPr>
                <a:t>RGB</a:t>
              </a:r>
              <a:r>
                <a:rPr kumimoji="1" lang="ja-JP" altLang="en-US" sz="1400">
                  <a:solidFill>
                    <a:schemeClr val="tx1"/>
                  </a:solidFill>
                </a:rPr>
                <a:t>値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0" name="直線矢印コネクタ 99">
              <a:extLst>
                <a:ext uri="{FF2B5EF4-FFF2-40B4-BE49-F238E27FC236}">
                  <a16:creationId xmlns:a16="http://schemas.microsoft.com/office/drawing/2014/main" id="{E950DF1E-85E5-0049-B555-70C882BFBE6A}"/>
                </a:ext>
              </a:extLst>
            </p:cNvPr>
            <p:cNvCxnSpPr>
              <a:cxnSpLocks/>
            </p:cNvCxnSpPr>
            <p:nvPr/>
          </p:nvCxnSpPr>
          <p:spPr>
            <a:xfrm>
              <a:off x="1060569" y="5805264"/>
              <a:ext cx="0" cy="52021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47D0C2BF-9085-3B49-909F-0E2456B5116A}"/>
                </a:ext>
              </a:extLst>
            </p:cNvPr>
            <p:cNvSpPr/>
            <p:nvPr/>
          </p:nvSpPr>
          <p:spPr>
            <a:xfrm>
              <a:off x="1193895" y="5931662"/>
              <a:ext cx="515177" cy="31710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光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2" name="直線コネクタ 101">
              <a:extLst>
                <a:ext uri="{FF2B5EF4-FFF2-40B4-BE49-F238E27FC236}">
                  <a16:creationId xmlns:a16="http://schemas.microsoft.com/office/drawing/2014/main" id="{5CE06011-71C4-234A-B43E-9635459AE99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325480"/>
              <a:ext cx="24842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矢印コネクタ 102">
              <a:extLst>
                <a:ext uri="{FF2B5EF4-FFF2-40B4-BE49-F238E27FC236}">
                  <a16:creationId xmlns:a16="http://schemas.microsoft.com/office/drawing/2014/main" id="{21142FF1-C136-9945-A99B-9223643E67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368" y="5818266"/>
              <a:ext cx="1" cy="46538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9C3D8B10-0CA7-E348-9727-745763121779}"/>
                </a:ext>
              </a:extLst>
            </p:cNvPr>
            <p:cNvSpPr/>
            <p:nvPr/>
          </p:nvSpPr>
          <p:spPr>
            <a:xfrm>
              <a:off x="401454" y="5931662"/>
              <a:ext cx="515177" cy="31710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r>
                <a:rPr kumimoji="1" lang="ja-JP" altLang="en-US" sz="1400">
                  <a:solidFill>
                    <a:schemeClr val="tx1"/>
                  </a:solidFill>
                </a:rPr>
                <a:t>光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5" name="直線矢印コネクタ 104">
              <a:extLst>
                <a:ext uri="{FF2B5EF4-FFF2-40B4-BE49-F238E27FC236}">
                  <a16:creationId xmlns:a16="http://schemas.microsoft.com/office/drawing/2014/main" id="{58AF541C-22F3-3841-9C2E-9033F63010C1}"/>
                </a:ext>
              </a:extLst>
            </p:cNvPr>
            <p:cNvCxnSpPr>
              <a:cxnSpLocks/>
              <a:stCxn id="95" idx="3"/>
              <a:endCxn id="97" idx="1"/>
            </p:cNvCxnSpPr>
            <p:nvPr/>
          </p:nvCxnSpPr>
          <p:spPr>
            <a:xfrm flipV="1">
              <a:off x="407368" y="4560253"/>
              <a:ext cx="0" cy="19345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7" name="グループ化 106">
              <a:extLst>
                <a:ext uri="{FF2B5EF4-FFF2-40B4-BE49-F238E27FC236}">
                  <a16:creationId xmlns:a16="http://schemas.microsoft.com/office/drawing/2014/main" id="{A71A17E8-E9BA-B841-B8EE-4814B87EAD14}"/>
                </a:ext>
              </a:extLst>
            </p:cNvPr>
            <p:cNvGrpSpPr/>
            <p:nvPr/>
          </p:nvGrpSpPr>
          <p:grpSpPr>
            <a:xfrm flipH="1">
              <a:off x="1048285" y="4337188"/>
              <a:ext cx="462356" cy="459963"/>
              <a:chOff x="9774999" y="2996952"/>
              <a:chExt cx="209433" cy="504056"/>
            </a:xfrm>
          </p:grpSpPr>
          <p:cxnSp>
            <p:nvCxnSpPr>
              <p:cNvPr id="108" name="直線矢印コネクタ 107">
                <a:extLst>
                  <a:ext uri="{FF2B5EF4-FFF2-40B4-BE49-F238E27FC236}">
                    <a16:creationId xmlns:a16="http://schemas.microsoft.com/office/drawing/2014/main" id="{9D2CB462-85AB-4849-9210-9421FC651D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74999" y="2996952"/>
                <a:ext cx="209433" cy="0"/>
              </a:xfrm>
              <a:prstGeom prst="straightConnector1">
                <a:avLst/>
              </a:prstGeom>
              <a:ln w="38100" cap="rnd">
                <a:beve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線矢印コネクタ 108">
                <a:extLst>
                  <a:ext uri="{FF2B5EF4-FFF2-40B4-BE49-F238E27FC236}">
                    <a16:creationId xmlns:a16="http://schemas.microsoft.com/office/drawing/2014/main" id="{28F77025-4DCF-AA45-AA6E-766A39BCC754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9732404" y="3248980"/>
                <a:ext cx="50405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6" name="雲 105">
            <a:extLst>
              <a:ext uri="{FF2B5EF4-FFF2-40B4-BE49-F238E27FC236}">
                <a16:creationId xmlns:a16="http://schemas.microsoft.com/office/drawing/2014/main" id="{12502BA0-6C18-9E4E-9A96-3B0ADE5CE3DC}"/>
              </a:ext>
            </a:extLst>
          </p:cNvPr>
          <p:cNvSpPr/>
          <p:nvPr/>
        </p:nvSpPr>
        <p:spPr>
          <a:xfrm>
            <a:off x="2502715" y="2354234"/>
            <a:ext cx="2909209" cy="2376264"/>
          </a:xfrm>
          <a:prstGeom prst="cloud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>
                <a:solidFill>
                  <a:srgbClr val="FF0000"/>
                </a:solidFill>
              </a:rPr>
              <a:t>コントローラー</a:t>
            </a:r>
            <a:endParaRPr kumimoji="1" lang="ja-JP" altLang="en-US" dirty="0" err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964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環境光の変化に対する対応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C97E818-E936-4D4C-A7F9-F44EE7CFAC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6992"/>
          <a:stretch/>
        </p:blipFill>
        <p:spPr>
          <a:xfrm>
            <a:off x="1775994" y="449181"/>
            <a:ext cx="9000526" cy="642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821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1/2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32414ED-FA44-A145-9661-EC50E42AD83C}"/>
              </a:ext>
            </a:extLst>
          </p:cNvPr>
          <p:cNvSpPr/>
          <p:nvPr/>
        </p:nvSpPr>
        <p:spPr>
          <a:xfrm>
            <a:off x="801604" y="1653842"/>
            <a:ext cx="4064000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6C59A4F-5B1A-674E-B3BD-85C1E71ABB0C}"/>
              </a:ext>
            </a:extLst>
          </p:cNvPr>
          <p:cNvSpPr/>
          <p:nvPr/>
        </p:nvSpPr>
        <p:spPr>
          <a:xfrm>
            <a:off x="4865604" y="1653842"/>
            <a:ext cx="4064000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6F30E03-0D89-7946-A798-A0DD77C91030}"/>
              </a:ext>
            </a:extLst>
          </p:cNvPr>
          <p:cNvSpPr/>
          <p:nvPr/>
        </p:nvSpPr>
        <p:spPr>
          <a:xfrm>
            <a:off x="8929604" y="1653842"/>
            <a:ext cx="2144464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603863D7-AF6C-834D-B3AA-685B10444801}"/>
              </a:ext>
            </a:extLst>
          </p:cNvPr>
          <p:cNvGrpSpPr/>
          <p:nvPr/>
        </p:nvGrpSpPr>
        <p:grpSpPr>
          <a:xfrm rot="405230" flipH="1">
            <a:off x="971373" y="1087149"/>
            <a:ext cx="1456176" cy="1224136"/>
            <a:chOff x="5881370" y="2780928"/>
            <a:chExt cx="1798806" cy="1512168"/>
          </a:xfrm>
        </p:grpSpPr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5BAC56F6-D620-F947-A4A1-F5A457354102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5549BF64-4D2C-FB4D-8D8C-B84ED464D4F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8" name="パイ 17">
                <a:extLst>
                  <a:ext uri="{FF2B5EF4-FFF2-40B4-BE49-F238E27FC236}">
                    <a16:creationId xmlns:a16="http://schemas.microsoft.com/office/drawing/2014/main" id="{4E8488B3-20FC-0144-82CE-41D502590EE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パイ 18">
                <a:extLst>
                  <a:ext uri="{FF2B5EF4-FFF2-40B4-BE49-F238E27FC236}">
                    <a16:creationId xmlns:a16="http://schemas.microsoft.com/office/drawing/2014/main" id="{5190BB38-6719-4743-8469-610C2A61E51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パイ 19">
                <a:extLst>
                  <a:ext uri="{FF2B5EF4-FFF2-40B4-BE49-F238E27FC236}">
                    <a16:creationId xmlns:a16="http://schemas.microsoft.com/office/drawing/2014/main" id="{1E2954DC-6326-5040-8E54-10E77EDA01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角丸四角形 14">
              <a:extLst>
                <a:ext uri="{FF2B5EF4-FFF2-40B4-BE49-F238E27FC236}">
                  <a16:creationId xmlns:a16="http://schemas.microsoft.com/office/drawing/2014/main" id="{787D3040-96EA-FB43-9A6A-56F9944DC9B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角丸四角形 15">
              <a:extLst>
                <a:ext uri="{FF2B5EF4-FFF2-40B4-BE49-F238E27FC236}">
                  <a16:creationId xmlns:a16="http://schemas.microsoft.com/office/drawing/2014/main" id="{6D099F10-952B-6C4A-B014-087AF6D9CE2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66452FB-D4DB-5644-BF64-B91738AE3E3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000CEEE2-599A-DB4B-BAEA-1156BA09FC36}"/>
              </a:ext>
            </a:extLst>
          </p:cNvPr>
          <p:cNvGrpSpPr/>
          <p:nvPr/>
        </p:nvGrpSpPr>
        <p:grpSpPr>
          <a:xfrm rot="21194770" flipH="1" flipV="1">
            <a:off x="2926226" y="918091"/>
            <a:ext cx="1456176" cy="1224136"/>
            <a:chOff x="5881370" y="2780928"/>
            <a:chExt cx="1798806" cy="1512168"/>
          </a:xfrm>
        </p:grpSpPr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54686E55-0D0F-C748-9CE9-FD4F3266B93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0E4B7033-4956-D34C-A35C-FF182B692FB3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" name="パイ 26">
                <a:extLst>
                  <a:ext uri="{FF2B5EF4-FFF2-40B4-BE49-F238E27FC236}">
                    <a16:creationId xmlns:a16="http://schemas.microsoft.com/office/drawing/2014/main" id="{72DC007E-A1FA-464A-8A11-C530D1E054E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AEDDC987-FB48-B843-892C-1A2CFB9EFC7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B0C1ECF5-F466-F841-859C-F153EA7F938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角丸四角形 23">
              <a:extLst>
                <a:ext uri="{FF2B5EF4-FFF2-40B4-BE49-F238E27FC236}">
                  <a16:creationId xmlns:a16="http://schemas.microsoft.com/office/drawing/2014/main" id="{BE5A06E1-BA16-B84C-9388-AC8FEEEE556E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65C70F52-A52D-0048-83C8-9BCBFF4CA8C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AB2E6C38-3F28-1E49-9198-5CE26A0AF12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769CAD94-86EC-C04C-B08C-4F56431D0A16}"/>
              </a:ext>
            </a:extLst>
          </p:cNvPr>
          <p:cNvGrpSpPr/>
          <p:nvPr/>
        </p:nvGrpSpPr>
        <p:grpSpPr>
          <a:xfrm rot="405230" flipH="1">
            <a:off x="4942450" y="938589"/>
            <a:ext cx="1456176" cy="1224136"/>
            <a:chOff x="5881370" y="2780928"/>
            <a:chExt cx="1798806" cy="1512168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B003319D-6B5B-204B-BF3F-EEA75B6C6004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904AA1D3-201F-614A-8E34-E08F8746CAE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6" name="パイ 35">
                <a:extLst>
                  <a:ext uri="{FF2B5EF4-FFF2-40B4-BE49-F238E27FC236}">
                    <a16:creationId xmlns:a16="http://schemas.microsoft.com/office/drawing/2014/main" id="{66073B6C-DAAF-594B-9C5C-FCAF266745A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54CA0F44-7E34-B043-B538-AC292C95E62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49C01226-6FA8-CF45-8A36-3C152B1CF75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角丸四角形 32">
              <a:extLst>
                <a:ext uri="{FF2B5EF4-FFF2-40B4-BE49-F238E27FC236}">
                  <a16:creationId xmlns:a16="http://schemas.microsoft.com/office/drawing/2014/main" id="{D66FEE24-0753-934E-9953-3DB1723FDD7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C0FFEDA3-C49F-4C4D-9168-AEB85F72CE92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EB0E7B8-B737-5C4D-8A23-6752EBB1C15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61C31476-619F-1A4B-AB4B-97BB7AFEB452}"/>
              </a:ext>
            </a:extLst>
          </p:cNvPr>
          <p:cNvGrpSpPr/>
          <p:nvPr/>
        </p:nvGrpSpPr>
        <p:grpSpPr>
          <a:xfrm rot="1762065" flipH="1">
            <a:off x="6729285" y="1584944"/>
            <a:ext cx="1456176" cy="1224136"/>
            <a:chOff x="5881370" y="2780928"/>
            <a:chExt cx="1798806" cy="1512168"/>
          </a:xfrm>
        </p:grpSpPr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B7CBBCE5-3EB0-3842-B9EF-2804FCD70E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91CE45B1-486B-274C-B072-94602A9DCB9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45" name="パイ 44">
                <a:extLst>
                  <a:ext uri="{FF2B5EF4-FFF2-40B4-BE49-F238E27FC236}">
                    <a16:creationId xmlns:a16="http://schemas.microsoft.com/office/drawing/2014/main" id="{61E8B8BE-773E-9048-922D-3FFFDE7B1BB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パイ 45">
                <a:extLst>
                  <a:ext uri="{FF2B5EF4-FFF2-40B4-BE49-F238E27FC236}">
                    <a16:creationId xmlns:a16="http://schemas.microsoft.com/office/drawing/2014/main" id="{EE90688C-DD0F-6449-8499-EC9E63AC990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パイ 46">
                <a:extLst>
                  <a:ext uri="{FF2B5EF4-FFF2-40B4-BE49-F238E27FC236}">
                    <a16:creationId xmlns:a16="http://schemas.microsoft.com/office/drawing/2014/main" id="{C1E3DB11-B2B2-024C-9DF0-2EE0E7810E3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角丸四角形 41">
              <a:extLst>
                <a:ext uri="{FF2B5EF4-FFF2-40B4-BE49-F238E27FC236}">
                  <a16:creationId xmlns:a16="http://schemas.microsoft.com/office/drawing/2014/main" id="{85302901-5FBB-8345-9B4C-22DF440E30A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角丸四角形 42">
              <a:extLst>
                <a:ext uri="{FF2B5EF4-FFF2-40B4-BE49-F238E27FC236}">
                  <a16:creationId xmlns:a16="http://schemas.microsoft.com/office/drawing/2014/main" id="{96E87452-1E41-F24B-B444-92EC965B11EC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円/楕円 43">
              <a:extLst>
                <a:ext uri="{FF2B5EF4-FFF2-40B4-BE49-F238E27FC236}">
                  <a16:creationId xmlns:a16="http://schemas.microsoft.com/office/drawing/2014/main" id="{A41926D8-9204-C44A-A981-E58A4E5FA5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9075AA99-7F9A-7446-BE62-0C0F81A16361}"/>
              </a:ext>
            </a:extLst>
          </p:cNvPr>
          <p:cNvSpPr/>
          <p:nvPr/>
        </p:nvSpPr>
        <p:spPr>
          <a:xfrm>
            <a:off x="56844" y="620688"/>
            <a:ext cx="2747858" cy="4482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従来のライントレース</a:t>
            </a:r>
          </a:p>
        </p:txBody>
      </p: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58DA73AE-C988-1747-BD34-01423FD96198}"/>
              </a:ext>
            </a:extLst>
          </p:cNvPr>
          <p:cNvGrpSpPr/>
          <p:nvPr/>
        </p:nvGrpSpPr>
        <p:grpSpPr>
          <a:xfrm>
            <a:off x="941506" y="3053811"/>
            <a:ext cx="7988097" cy="1815349"/>
            <a:chOff x="139903" y="2571870"/>
            <a:chExt cx="1505202" cy="1505202"/>
          </a:xfrm>
        </p:grpSpPr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C7C36B1C-111E-174A-9214-65FF6EC1AB59}"/>
                </a:ext>
              </a:extLst>
            </p:cNvPr>
            <p:cNvCxnSpPr/>
            <p:nvPr/>
          </p:nvCxnSpPr>
          <p:spPr>
            <a:xfrm>
              <a:off x="139903" y="2571870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9BE15845-4C6C-6244-BB18-BC4240FBC2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92504" y="3324471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09A5AC12-FB2B-0C4C-8BBB-D3D4ADC37C53}"/>
              </a:ext>
            </a:extLst>
          </p:cNvPr>
          <p:cNvGrpSpPr/>
          <p:nvPr/>
        </p:nvGrpSpPr>
        <p:grpSpPr>
          <a:xfrm>
            <a:off x="2221010" y="1196752"/>
            <a:ext cx="5684706" cy="3666822"/>
            <a:chOff x="2221010" y="1196752"/>
            <a:chExt cx="5684706" cy="3024336"/>
          </a:xfrm>
        </p:grpSpPr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7FB81AD2-4018-6C47-B4A9-D007B54D7D7B}"/>
                </a:ext>
              </a:extLst>
            </p:cNvPr>
            <p:cNvCxnSpPr>
              <a:cxnSpLocks/>
            </p:cNvCxnSpPr>
            <p:nvPr/>
          </p:nvCxnSpPr>
          <p:spPr>
            <a:xfrm>
              <a:off x="222101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コネクタ 56">
              <a:extLst>
                <a:ext uri="{FF2B5EF4-FFF2-40B4-BE49-F238E27FC236}">
                  <a16:creationId xmlns:a16="http://schemas.microsoft.com/office/drawing/2014/main" id="{7EC6B712-BE38-3045-9EC4-E77D5032DF3E}"/>
                </a:ext>
              </a:extLst>
            </p:cNvPr>
            <p:cNvCxnSpPr>
              <a:cxnSpLocks/>
            </p:cNvCxnSpPr>
            <p:nvPr/>
          </p:nvCxnSpPr>
          <p:spPr>
            <a:xfrm>
              <a:off x="416130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コネクタ 57">
              <a:extLst>
                <a:ext uri="{FF2B5EF4-FFF2-40B4-BE49-F238E27FC236}">
                  <a16:creationId xmlns:a16="http://schemas.microsoft.com/office/drawing/2014/main" id="{7E561174-1301-714F-AA44-A29425FAD400}"/>
                </a:ext>
              </a:extLst>
            </p:cNvPr>
            <p:cNvCxnSpPr>
              <a:cxnSpLocks/>
            </p:cNvCxnSpPr>
            <p:nvPr/>
          </p:nvCxnSpPr>
          <p:spPr>
            <a:xfrm>
              <a:off x="6192087" y="1216269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926680D8-AEE4-434A-9626-FA9721A379B5}"/>
                </a:ext>
              </a:extLst>
            </p:cNvPr>
            <p:cNvCxnSpPr>
              <a:cxnSpLocks/>
            </p:cNvCxnSpPr>
            <p:nvPr/>
          </p:nvCxnSpPr>
          <p:spPr>
            <a:xfrm>
              <a:off x="7905716" y="1196752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フリーフォーム 59">
            <a:extLst>
              <a:ext uri="{FF2B5EF4-FFF2-40B4-BE49-F238E27FC236}">
                <a16:creationId xmlns:a16="http://schemas.microsoft.com/office/drawing/2014/main" id="{14F6554B-99DA-0D4B-9106-56D6AF9D1674}"/>
              </a:ext>
            </a:extLst>
          </p:cNvPr>
          <p:cNvSpPr/>
          <p:nvPr/>
        </p:nvSpPr>
        <p:spPr>
          <a:xfrm>
            <a:off x="1432975" y="3393447"/>
            <a:ext cx="7369629" cy="1430008"/>
          </a:xfrm>
          <a:custGeom>
            <a:avLst/>
            <a:gdLst>
              <a:gd name="connsiteX0" fmla="*/ 0 w 7369629"/>
              <a:gd name="connsiteY0" fmla="*/ 707898 h 1254786"/>
              <a:gd name="connsiteX1" fmla="*/ 7837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  <a:gd name="connsiteX0" fmla="*/ 0 w 7369629"/>
              <a:gd name="connsiteY0" fmla="*/ 707898 h 1254786"/>
              <a:gd name="connsiteX1" fmla="*/ 9361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69629" h="1254786">
                <a:moveTo>
                  <a:pt x="0" y="707898"/>
                </a:moveTo>
                <a:cubicBezTo>
                  <a:pt x="166007" y="1027212"/>
                  <a:pt x="484415" y="1346526"/>
                  <a:pt x="936172" y="1230412"/>
                </a:cubicBezTo>
                <a:cubicBezTo>
                  <a:pt x="1387929" y="1114298"/>
                  <a:pt x="2073729" y="116441"/>
                  <a:pt x="2710543" y="11212"/>
                </a:cubicBezTo>
                <a:cubicBezTo>
                  <a:pt x="3347357" y="-94017"/>
                  <a:pt x="4129315" y="575455"/>
                  <a:pt x="4757058" y="599041"/>
                </a:cubicBezTo>
                <a:cubicBezTo>
                  <a:pt x="5384801" y="622627"/>
                  <a:pt x="6041571" y="236184"/>
                  <a:pt x="6477000" y="152727"/>
                </a:cubicBezTo>
                <a:cubicBezTo>
                  <a:pt x="6912429" y="69270"/>
                  <a:pt x="7141029" y="83784"/>
                  <a:pt x="7369629" y="98298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F512B6D2-5F27-BF48-BC23-038842193C24}"/>
              </a:ext>
            </a:extLst>
          </p:cNvPr>
          <p:cNvSpPr/>
          <p:nvPr/>
        </p:nvSpPr>
        <p:spPr>
          <a:xfrm>
            <a:off x="488892" y="2780928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64" name="直線コネクタ 63">
            <a:extLst>
              <a:ext uri="{FF2B5EF4-FFF2-40B4-BE49-F238E27FC236}">
                <a16:creationId xmlns:a16="http://schemas.microsoft.com/office/drawing/2014/main" id="{6DED9D8F-90EA-7F40-8D83-43D595B0CDC9}"/>
              </a:ext>
            </a:extLst>
          </p:cNvPr>
          <p:cNvCxnSpPr>
            <a:cxnSpLocks/>
          </p:cNvCxnSpPr>
          <p:nvPr/>
        </p:nvCxnSpPr>
        <p:spPr>
          <a:xfrm flipH="1">
            <a:off x="946043" y="3356991"/>
            <a:ext cx="7983563" cy="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C9BEEB30-24C2-AA40-9AE4-A60CA7780655}"/>
              </a:ext>
            </a:extLst>
          </p:cNvPr>
          <p:cNvSpPr/>
          <p:nvPr/>
        </p:nvSpPr>
        <p:spPr>
          <a:xfrm>
            <a:off x="272869" y="3212976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D8EB2349-B7D0-1C41-AA3A-530FA5B664CD}"/>
              </a:ext>
            </a:extLst>
          </p:cNvPr>
          <p:cNvSpPr/>
          <p:nvPr/>
        </p:nvSpPr>
        <p:spPr>
          <a:xfrm>
            <a:off x="941506" y="4328870"/>
            <a:ext cx="7988098" cy="534704"/>
          </a:xfrm>
          <a:prstGeom prst="rect">
            <a:avLst/>
          </a:prstGeom>
          <a:solidFill>
            <a:srgbClr val="FF0000">
              <a:alpha val="19608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B5A226A6-711F-EC41-A50C-6769A980476C}"/>
              </a:ext>
            </a:extLst>
          </p:cNvPr>
          <p:cNvSpPr/>
          <p:nvPr/>
        </p:nvSpPr>
        <p:spPr>
          <a:xfrm>
            <a:off x="925010" y="3371135"/>
            <a:ext cx="7988098" cy="534704"/>
          </a:xfrm>
          <a:prstGeom prst="rect">
            <a:avLst/>
          </a:prstGeom>
          <a:solidFill>
            <a:schemeClr val="accent5">
              <a:alpha val="19608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9" name="1 つの角を切り取った四角形 68">
            <a:extLst>
              <a:ext uri="{FF2B5EF4-FFF2-40B4-BE49-F238E27FC236}">
                <a16:creationId xmlns:a16="http://schemas.microsoft.com/office/drawing/2014/main" id="{C16A3D84-7466-CD48-A58B-F1AFBF4830BB}"/>
              </a:ext>
            </a:extLst>
          </p:cNvPr>
          <p:cNvSpPr/>
          <p:nvPr/>
        </p:nvSpPr>
        <p:spPr>
          <a:xfrm flipH="1">
            <a:off x="9263405" y="2080240"/>
            <a:ext cx="2305203" cy="173949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灰色ラインはラインと推定される確率は低い、そのため走行体がラインを外れる確率が高い。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pPr algn="ctr"/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7219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円/楕円 201">
            <a:extLst>
              <a:ext uri="{FF2B5EF4-FFF2-40B4-BE49-F238E27FC236}">
                <a16:creationId xmlns:a16="http://schemas.microsoft.com/office/drawing/2014/main" id="{1AE79235-A06C-E742-8570-0BA3679FB21F}"/>
              </a:ext>
            </a:extLst>
          </p:cNvPr>
          <p:cNvSpPr/>
          <p:nvPr/>
        </p:nvSpPr>
        <p:spPr>
          <a:xfrm>
            <a:off x="4404384" y="4971631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3" name="円/楕円 202">
            <a:extLst>
              <a:ext uri="{FF2B5EF4-FFF2-40B4-BE49-F238E27FC236}">
                <a16:creationId xmlns:a16="http://schemas.microsoft.com/office/drawing/2014/main" id="{AA83B40C-C8B7-3444-9116-E8911A403C8E}"/>
              </a:ext>
            </a:extLst>
          </p:cNvPr>
          <p:cNvSpPr/>
          <p:nvPr/>
        </p:nvSpPr>
        <p:spPr>
          <a:xfrm>
            <a:off x="6384032" y="496157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4" name="円/楕円 203">
            <a:extLst>
              <a:ext uri="{FF2B5EF4-FFF2-40B4-BE49-F238E27FC236}">
                <a16:creationId xmlns:a16="http://schemas.microsoft.com/office/drawing/2014/main" id="{6FAB3ED8-AAA6-514D-A3C2-EC1F46836CED}"/>
              </a:ext>
            </a:extLst>
          </p:cNvPr>
          <p:cNvSpPr/>
          <p:nvPr/>
        </p:nvSpPr>
        <p:spPr>
          <a:xfrm>
            <a:off x="7983107" y="4982299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5" name="円/楕円 204">
            <a:extLst>
              <a:ext uri="{FF2B5EF4-FFF2-40B4-BE49-F238E27FC236}">
                <a16:creationId xmlns:a16="http://schemas.microsoft.com/office/drawing/2014/main" id="{7AC8D56A-9027-AE4F-8019-BFA01C0A2838}"/>
              </a:ext>
            </a:extLst>
          </p:cNvPr>
          <p:cNvSpPr/>
          <p:nvPr/>
        </p:nvSpPr>
        <p:spPr>
          <a:xfrm>
            <a:off x="10077947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7" name="円/楕円 196">
            <a:extLst>
              <a:ext uri="{FF2B5EF4-FFF2-40B4-BE49-F238E27FC236}">
                <a16:creationId xmlns:a16="http://schemas.microsoft.com/office/drawing/2014/main" id="{8E337624-6588-A74A-874C-D0B2D590D15B}"/>
              </a:ext>
            </a:extLst>
          </p:cNvPr>
          <p:cNvSpPr/>
          <p:nvPr/>
        </p:nvSpPr>
        <p:spPr>
          <a:xfrm>
            <a:off x="1745800" y="6285899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0" name="円/楕円 199">
            <a:extLst>
              <a:ext uri="{FF2B5EF4-FFF2-40B4-BE49-F238E27FC236}">
                <a16:creationId xmlns:a16="http://schemas.microsoft.com/office/drawing/2014/main" id="{2F2643B0-0EBC-7D43-91F5-22A7E709D019}"/>
              </a:ext>
            </a:extLst>
          </p:cNvPr>
          <p:cNvSpPr/>
          <p:nvPr/>
        </p:nvSpPr>
        <p:spPr>
          <a:xfrm>
            <a:off x="737688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1" name="円/楕円 200">
            <a:extLst>
              <a:ext uri="{FF2B5EF4-FFF2-40B4-BE49-F238E27FC236}">
                <a16:creationId xmlns:a16="http://schemas.microsoft.com/office/drawing/2014/main" id="{30B7D2FE-8B78-D048-B723-B39DBCDAAAA2}"/>
              </a:ext>
            </a:extLst>
          </p:cNvPr>
          <p:cNvSpPr/>
          <p:nvPr/>
        </p:nvSpPr>
        <p:spPr>
          <a:xfrm>
            <a:off x="2793947" y="497190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2/2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208" name="グループ化 207">
            <a:extLst>
              <a:ext uri="{FF2B5EF4-FFF2-40B4-BE49-F238E27FC236}">
                <a16:creationId xmlns:a16="http://schemas.microsoft.com/office/drawing/2014/main" id="{06DB5FEB-A04E-F746-B5FC-A9868E2B94DB}"/>
              </a:ext>
            </a:extLst>
          </p:cNvPr>
          <p:cNvGrpSpPr/>
          <p:nvPr/>
        </p:nvGrpSpPr>
        <p:grpSpPr>
          <a:xfrm>
            <a:off x="560288" y="2144588"/>
            <a:ext cx="10272464" cy="288032"/>
            <a:chOff x="560288" y="2852936"/>
            <a:chExt cx="10272464" cy="288032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57063674-B2C3-7145-8745-3592B8E06324}"/>
                </a:ext>
              </a:extLst>
            </p:cNvPr>
            <p:cNvSpPr/>
            <p:nvPr/>
          </p:nvSpPr>
          <p:spPr>
            <a:xfrm>
              <a:off x="560288" y="2852936"/>
              <a:ext cx="4064000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0DFA03B-724A-FF41-AECA-ABD686D0E5C4}"/>
                </a:ext>
              </a:extLst>
            </p:cNvPr>
            <p:cNvSpPr/>
            <p:nvPr/>
          </p:nvSpPr>
          <p:spPr>
            <a:xfrm>
              <a:off x="8688288" y="2852936"/>
              <a:ext cx="2144464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FACFD834-8B5A-A947-B9F9-7BD5C4ECCED4}"/>
                </a:ext>
              </a:extLst>
            </p:cNvPr>
            <p:cNvSpPr/>
            <p:nvPr/>
          </p:nvSpPr>
          <p:spPr>
            <a:xfrm>
              <a:off x="4624288" y="2852936"/>
              <a:ext cx="4064000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グループ化 129">
            <a:extLst>
              <a:ext uri="{FF2B5EF4-FFF2-40B4-BE49-F238E27FC236}">
                <a16:creationId xmlns:a16="http://schemas.microsoft.com/office/drawing/2014/main" id="{C1115F38-B3E3-F541-8541-5C71900E7EBF}"/>
              </a:ext>
            </a:extLst>
          </p:cNvPr>
          <p:cNvGrpSpPr/>
          <p:nvPr/>
        </p:nvGrpSpPr>
        <p:grpSpPr>
          <a:xfrm>
            <a:off x="-1057884" y="350587"/>
            <a:ext cx="3870031" cy="3672408"/>
            <a:chOff x="-1049210" y="1034734"/>
            <a:chExt cx="3870031" cy="3672408"/>
          </a:xfrm>
        </p:grpSpPr>
        <p:grpSp>
          <p:nvGrpSpPr>
            <p:cNvPr id="117" name="グループ化 116">
              <a:extLst>
                <a:ext uri="{FF2B5EF4-FFF2-40B4-BE49-F238E27FC236}">
                  <a16:creationId xmlns:a16="http://schemas.microsoft.com/office/drawing/2014/main" id="{F3EA40CA-25F8-1D47-8DCB-7BBE938A4558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07" name="円/楕円 106">
                <a:extLst>
                  <a:ext uri="{FF2B5EF4-FFF2-40B4-BE49-F238E27FC236}">
                    <a16:creationId xmlns:a16="http://schemas.microsoft.com/office/drawing/2014/main" id="{9687A63B-2295-E342-8C6D-E17D573E654E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円/楕円 102">
                <a:extLst>
                  <a:ext uri="{FF2B5EF4-FFF2-40B4-BE49-F238E27FC236}">
                    <a16:creationId xmlns:a16="http://schemas.microsoft.com/office/drawing/2014/main" id="{BBC2300F-4BF3-9D44-B521-FD8985D279EB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0" name="グループ化 69">
                <a:extLst>
                  <a:ext uri="{FF2B5EF4-FFF2-40B4-BE49-F238E27FC236}">
                    <a16:creationId xmlns:a16="http://schemas.microsoft.com/office/drawing/2014/main" id="{C4951111-B6DE-3948-AD93-804EE5545D3C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D5A8B95F-BE4A-5A49-9D59-91694867DF82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72" name="グループ化 71">
                  <a:extLst>
                    <a:ext uri="{FF2B5EF4-FFF2-40B4-BE49-F238E27FC236}">
                      <a16:creationId xmlns:a16="http://schemas.microsoft.com/office/drawing/2014/main" id="{B8C801EE-5B30-3444-A99B-C144FD0AD615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76" name="パイ 75">
                    <a:extLst>
                      <a:ext uri="{FF2B5EF4-FFF2-40B4-BE49-F238E27FC236}">
                        <a16:creationId xmlns:a16="http://schemas.microsoft.com/office/drawing/2014/main" id="{71A5F0DD-A8F9-C040-9229-A63C321490A5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7" name="パイ 76">
                    <a:extLst>
                      <a:ext uri="{FF2B5EF4-FFF2-40B4-BE49-F238E27FC236}">
                        <a16:creationId xmlns:a16="http://schemas.microsoft.com/office/drawing/2014/main" id="{FDDE70F2-80AF-BA45-9DDA-98044AAC48A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パイ 77">
                    <a:extLst>
                      <a:ext uri="{FF2B5EF4-FFF2-40B4-BE49-F238E27FC236}">
                        <a16:creationId xmlns:a16="http://schemas.microsoft.com/office/drawing/2014/main" id="{287F3EBE-190E-B940-81D7-8BD3D522834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3" name="角丸四角形 72">
                  <a:extLst>
                    <a:ext uri="{FF2B5EF4-FFF2-40B4-BE49-F238E27FC236}">
                      <a16:creationId xmlns:a16="http://schemas.microsoft.com/office/drawing/2014/main" id="{41393DD6-D7EB-5948-9054-E1DFC298A58E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4" name="角丸四角形 73">
                  <a:extLst>
                    <a:ext uri="{FF2B5EF4-FFF2-40B4-BE49-F238E27FC236}">
                      <a16:creationId xmlns:a16="http://schemas.microsoft.com/office/drawing/2014/main" id="{24F166AD-1C2E-2347-8238-BDA238C4E976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5" name="円/楕円 74">
                  <a:extLst>
                    <a:ext uri="{FF2B5EF4-FFF2-40B4-BE49-F238E27FC236}">
                      <a16:creationId xmlns:a16="http://schemas.microsoft.com/office/drawing/2014/main" id="{03D33539-4699-3A42-8AD7-F4179FC8D03C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97" name="円弧 96">
              <a:extLst>
                <a:ext uri="{FF2B5EF4-FFF2-40B4-BE49-F238E27FC236}">
                  <a16:creationId xmlns:a16="http://schemas.microsoft.com/office/drawing/2014/main" id="{EE9C9445-A11A-E74D-97F9-A46D18D94D55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31" name="グループ化 130">
            <a:extLst>
              <a:ext uri="{FF2B5EF4-FFF2-40B4-BE49-F238E27FC236}">
                <a16:creationId xmlns:a16="http://schemas.microsoft.com/office/drawing/2014/main" id="{DB56A75B-014D-2B46-A03D-83B20E90C52E}"/>
              </a:ext>
            </a:extLst>
          </p:cNvPr>
          <p:cNvGrpSpPr/>
          <p:nvPr/>
        </p:nvGrpSpPr>
        <p:grpSpPr>
          <a:xfrm>
            <a:off x="2593117" y="308384"/>
            <a:ext cx="3870031" cy="3672408"/>
            <a:chOff x="-1049210" y="1034734"/>
            <a:chExt cx="3870031" cy="3672408"/>
          </a:xfrm>
        </p:grpSpPr>
        <p:grpSp>
          <p:nvGrpSpPr>
            <p:cNvPr id="132" name="グループ化 131">
              <a:extLst>
                <a:ext uri="{FF2B5EF4-FFF2-40B4-BE49-F238E27FC236}">
                  <a16:creationId xmlns:a16="http://schemas.microsoft.com/office/drawing/2014/main" id="{E7DFFC2F-3AA3-954F-BED6-3E4EF1AC2350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34" name="円/楕円 133">
                <a:extLst>
                  <a:ext uri="{FF2B5EF4-FFF2-40B4-BE49-F238E27FC236}">
                    <a16:creationId xmlns:a16="http://schemas.microsoft.com/office/drawing/2014/main" id="{C99C4703-EF34-2849-8BAC-68B5A3E4DCDA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円/楕円 134">
                <a:extLst>
                  <a:ext uri="{FF2B5EF4-FFF2-40B4-BE49-F238E27FC236}">
                    <a16:creationId xmlns:a16="http://schemas.microsoft.com/office/drawing/2014/main" id="{22227704-27B1-5C47-95F3-BB552C342AD2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6" name="グループ化 135">
                <a:extLst>
                  <a:ext uri="{FF2B5EF4-FFF2-40B4-BE49-F238E27FC236}">
                    <a16:creationId xmlns:a16="http://schemas.microsoft.com/office/drawing/2014/main" id="{2EF4DFE5-8333-5C4D-BAF8-465AC6154DF3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37" name="正方形/長方形 136">
                  <a:extLst>
                    <a:ext uri="{FF2B5EF4-FFF2-40B4-BE49-F238E27FC236}">
                      <a16:creationId xmlns:a16="http://schemas.microsoft.com/office/drawing/2014/main" id="{7C038C03-831A-5845-A497-5FE3149D03F1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38" name="グループ化 137">
                  <a:extLst>
                    <a:ext uri="{FF2B5EF4-FFF2-40B4-BE49-F238E27FC236}">
                      <a16:creationId xmlns:a16="http://schemas.microsoft.com/office/drawing/2014/main" id="{7BBBF1B9-18DA-5740-8A33-5B8BD833B84E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42" name="パイ 141">
                    <a:extLst>
                      <a:ext uri="{FF2B5EF4-FFF2-40B4-BE49-F238E27FC236}">
                        <a16:creationId xmlns:a16="http://schemas.microsoft.com/office/drawing/2014/main" id="{46564F8F-2460-6745-9E70-7EC7DE38A97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3" name="パイ 142">
                    <a:extLst>
                      <a:ext uri="{FF2B5EF4-FFF2-40B4-BE49-F238E27FC236}">
                        <a16:creationId xmlns:a16="http://schemas.microsoft.com/office/drawing/2014/main" id="{F0CEC558-00E6-A049-B3D3-8DBC9F1E95F4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パイ 143">
                    <a:extLst>
                      <a:ext uri="{FF2B5EF4-FFF2-40B4-BE49-F238E27FC236}">
                        <a16:creationId xmlns:a16="http://schemas.microsoft.com/office/drawing/2014/main" id="{9E9DBAF7-F107-D342-9BBA-9738A1EF34B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9" name="角丸四角形 138">
                  <a:extLst>
                    <a:ext uri="{FF2B5EF4-FFF2-40B4-BE49-F238E27FC236}">
                      <a16:creationId xmlns:a16="http://schemas.microsoft.com/office/drawing/2014/main" id="{E79BE403-3BFA-5E4A-8D97-7722F808BE55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0" name="角丸四角形 139">
                  <a:extLst>
                    <a:ext uri="{FF2B5EF4-FFF2-40B4-BE49-F238E27FC236}">
                      <a16:creationId xmlns:a16="http://schemas.microsoft.com/office/drawing/2014/main" id="{B4D32678-EACD-394D-837A-ED2836AA034E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1" name="円/楕円 140">
                  <a:extLst>
                    <a:ext uri="{FF2B5EF4-FFF2-40B4-BE49-F238E27FC236}">
                      <a16:creationId xmlns:a16="http://schemas.microsoft.com/office/drawing/2014/main" id="{971711D6-0BF2-4445-9715-94D217BA786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33" name="円弧 132">
              <a:extLst>
                <a:ext uri="{FF2B5EF4-FFF2-40B4-BE49-F238E27FC236}">
                  <a16:creationId xmlns:a16="http://schemas.microsoft.com/office/drawing/2014/main" id="{C084D210-3092-A542-9DBD-330EEB39D2D3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45" name="グループ化 144">
            <a:extLst>
              <a:ext uri="{FF2B5EF4-FFF2-40B4-BE49-F238E27FC236}">
                <a16:creationId xmlns:a16="http://schemas.microsoft.com/office/drawing/2014/main" id="{705C6BD2-4533-4944-89AC-3AFF2D0808F1}"/>
              </a:ext>
            </a:extLst>
          </p:cNvPr>
          <p:cNvGrpSpPr/>
          <p:nvPr/>
        </p:nvGrpSpPr>
        <p:grpSpPr>
          <a:xfrm>
            <a:off x="6032494" y="260648"/>
            <a:ext cx="3870031" cy="3672408"/>
            <a:chOff x="-1049210" y="1034734"/>
            <a:chExt cx="3870031" cy="3672408"/>
          </a:xfrm>
        </p:grpSpPr>
        <p:grpSp>
          <p:nvGrpSpPr>
            <p:cNvPr id="146" name="グループ化 145">
              <a:extLst>
                <a:ext uri="{FF2B5EF4-FFF2-40B4-BE49-F238E27FC236}">
                  <a16:creationId xmlns:a16="http://schemas.microsoft.com/office/drawing/2014/main" id="{D4BB9714-C4FC-1245-AAC6-F34AB9316931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48" name="円/楕円 147">
                <a:extLst>
                  <a:ext uri="{FF2B5EF4-FFF2-40B4-BE49-F238E27FC236}">
                    <a16:creationId xmlns:a16="http://schemas.microsoft.com/office/drawing/2014/main" id="{6C35512A-4CAD-B040-88CA-040CDAC5D6BF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円/楕円 148">
                <a:extLst>
                  <a:ext uri="{FF2B5EF4-FFF2-40B4-BE49-F238E27FC236}">
                    <a16:creationId xmlns:a16="http://schemas.microsoft.com/office/drawing/2014/main" id="{8EF41976-31E5-AC42-9C35-64C8E7E5A554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0" name="グループ化 149">
                <a:extLst>
                  <a:ext uri="{FF2B5EF4-FFF2-40B4-BE49-F238E27FC236}">
                    <a16:creationId xmlns:a16="http://schemas.microsoft.com/office/drawing/2014/main" id="{A92A84C7-5B8B-BD44-A2FF-FE881E7B2022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51" name="正方形/長方形 150">
                  <a:extLst>
                    <a:ext uri="{FF2B5EF4-FFF2-40B4-BE49-F238E27FC236}">
                      <a16:creationId xmlns:a16="http://schemas.microsoft.com/office/drawing/2014/main" id="{252DB247-3CC5-C049-8A70-AD1D56933FBA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52" name="グループ化 151">
                  <a:extLst>
                    <a:ext uri="{FF2B5EF4-FFF2-40B4-BE49-F238E27FC236}">
                      <a16:creationId xmlns:a16="http://schemas.microsoft.com/office/drawing/2014/main" id="{FAEB7D80-D24D-4147-A601-0C07C7CB8F6A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56" name="パイ 155">
                    <a:extLst>
                      <a:ext uri="{FF2B5EF4-FFF2-40B4-BE49-F238E27FC236}">
                        <a16:creationId xmlns:a16="http://schemas.microsoft.com/office/drawing/2014/main" id="{B9B89A9A-7E62-CF42-B0EB-83C3FAA970C8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パイ 156">
                    <a:extLst>
                      <a:ext uri="{FF2B5EF4-FFF2-40B4-BE49-F238E27FC236}">
                        <a16:creationId xmlns:a16="http://schemas.microsoft.com/office/drawing/2014/main" id="{E82C2425-5EC8-A743-9D6C-E4C425C282FB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8" name="パイ 157">
                    <a:extLst>
                      <a:ext uri="{FF2B5EF4-FFF2-40B4-BE49-F238E27FC236}">
                        <a16:creationId xmlns:a16="http://schemas.microsoft.com/office/drawing/2014/main" id="{ADC74902-3848-E144-A4C9-3871180297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53" name="角丸四角形 152">
                  <a:extLst>
                    <a:ext uri="{FF2B5EF4-FFF2-40B4-BE49-F238E27FC236}">
                      <a16:creationId xmlns:a16="http://schemas.microsoft.com/office/drawing/2014/main" id="{1603E674-7B3B-064B-95BB-9BF54B67D14D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4" name="角丸四角形 153">
                  <a:extLst>
                    <a:ext uri="{FF2B5EF4-FFF2-40B4-BE49-F238E27FC236}">
                      <a16:creationId xmlns:a16="http://schemas.microsoft.com/office/drawing/2014/main" id="{738E926A-F67E-1640-B49E-742CBFDE6E97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5" name="円/楕円 154">
                  <a:extLst>
                    <a:ext uri="{FF2B5EF4-FFF2-40B4-BE49-F238E27FC236}">
                      <a16:creationId xmlns:a16="http://schemas.microsoft.com/office/drawing/2014/main" id="{04DF15CA-877B-6542-A00E-D2C0F575EB1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47" name="円弧 146">
              <a:extLst>
                <a:ext uri="{FF2B5EF4-FFF2-40B4-BE49-F238E27FC236}">
                  <a16:creationId xmlns:a16="http://schemas.microsoft.com/office/drawing/2014/main" id="{1BC679F9-C4BB-4F43-AB3F-47D96D2A0C77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78" name="グループ化 177">
            <a:extLst>
              <a:ext uri="{FF2B5EF4-FFF2-40B4-BE49-F238E27FC236}">
                <a16:creationId xmlns:a16="http://schemas.microsoft.com/office/drawing/2014/main" id="{DDBDB22E-7E78-2A47-9A32-4886B25EE451}"/>
              </a:ext>
            </a:extLst>
          </p:cNvPr>
          <p:cNvGrpSpPr/>
          <p:nvPr/>
        </p:nvGrpSpPr>
        <p:grpSpPr>
          <a:xfrm>
            <a:off x="173518" y="4543587"/>
            <a:ext cx="3402202" cy="2118657"/>
            <a:chOff x="173518" y="4515937"/>
            <a:chExt cx="3402202" cy="2118657"/>
          </a:xfrm>
        </p:grpSpPr>
        <p:grpSp>
          <p:nvGrpSpPr>
            <p:cNvPr id="166" name="グループ化 165">
              <a:extLst>
                <a:ext uri="{FF2B5EF4-FFF2-40B4-BE49-F238E27FC236}">
                  <a16:creationId xmlns:a16="http://schemas.microsoft.com/office/drawing/2014/main" id="{CD5088B9-5F65-5841-919D-4A6888557C94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59" name="グループ化 158">
                <a:extLst>
                  <a:ext uri="{FF2B5EF4-FFF2-40B4-BE49-F238E27FC236}">
                    <a16:creationId xmlns:a16="http://schemas.microsoft.com/office/drawing/2014/main" id="{7A71B2D7-77E7-7E4B-B073-8261D4C26578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60" name="直線コネクタ 159">
                  <a:extLst>
                    <a:ext uri="{FF2B5EF4-FFF2-40B4-BE49-F238E27FC236}">
                      <a16:creationId xmlns:a16="http://schemas.microsoft.com/office/drawing/2014/main" id="{40EDE3D7-9B9E-CE44-A045-EAE4D6F367AB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直線コネクタ 160">
                  <a:extLst>
                    <a:ext uri="{FF2B5EF4-FFF2-40B4-BE49-F238E27FC236}">
                      <a16:creationId xmlns:a16="http://schemas.microsoft.com/office/drawing/2014/main" id="{61B4926A-46B9-4241-AEBA-B89BD8BA76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直線コネクタ 162">
                <a:extLst>
                  <a:ext uri="{FF2B5EF4-FFF2-40B4-BE49-F238E27FC236}">
                    <a16:creationId xmlns:a16="http://schemas.microsoft.com/office/drawing/2014/main" id="{2F7B1D7B-675C-7747-8CB2-B7F99BD93E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フリーフォーム 166">
              <a:extLst>
                <a:ext uri="{FF2B5EF4-FFF2-40B4-BE49-F238E27FC236}">
                  <a16:creationId xmlns:a16="http://schemas.microsoft.com/office/drawing/2014/main" id="{CADED682-3386-814C-A468-3BD4B5F44E90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E49AE1BA-04BA-9443-80FE-545D6BC2F07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id="{ED6D071A-0B42-EF42-8198-B266FB199465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180" name="グループ化 179">
            <a:extLst>
              <a:ext uri="{FF2B5EF4-FFF2-40B4-BE49-F238E27FC236}">
                <a16:creationId xmlns:a16="http://schemas.microsoft.com/office/drawing/2014/main" id="{D4AB1CCC-CE65-4F4C-8A1C-9FF76AEC71DD}"/>
              </a:ext>
            </a:extLst>
          </p:cNvPr>
          <p:cNvGrpSpPr/>
          <p:nvPr/>
        </p:nvGrpSpPr>
        <p:grpSpPr>
          <a:xfrm>
            <a:off x="4485921" y="4846895"/>
            <a:ext cx="2750060" cy="1815349"/>
            <a:chOff x="825660" y="4819245"/>
            <a:chExt cx="7988100" cy="1815349"/>
          </a:xfrm>
        </p:grpSpPr>
        <p:grpSp>
          <p:nvGrpSpPr>
            <p:cNvPr id="184" name="グループ化 183">
              <a:extLst>
                <a:ext uri="{FF2B5EF4-FFF2-40B4-BE49-F238E27FC236}">
                  <a16:creationId xmlns:a16="http://schemas.microsoft.com/office/drawing/2014/main" id="{B943326F-F8AC-604B-AFF3-23A31AD03CD6}"/>
                </a:ext>
              </a:extLst>
            </p:cNvPr>
            <p:cNvGrpSpPr/>
            <p:nvPr/>
          </p:nvGrpSpPr>
          <p:grpSpPr>
            <a:xfrm>
              <a:off x="825660" y="4819245"/>
              <a:ext cx="7988097" cy="1815349"/>
              <a:chOff x="139903" y="2571870"/>
              <a:chExt cx="1505202" cy="1505202"/>
            </a:xfrm>
          </p:grpSpPr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99B4D1C8-4140-4A45-A101-B50CA0607846}"/>
                  </a:ext>
                </a:extLst>
              </p:cNvPr>
              <p:cNvCxnSpPr/>
              <p:nvPr/>
            </p:nvCxnSpPr>
            <p:spPr>
              <a:xfrm>
                <a:off x="139903" y="2571870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84EABEDA-872D-884B-8419-8DB08533A9F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92504" y="3324471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5" name="直線コネクタ 184">
              <a:extLst>
                <a:ext uri="{FF2B5EF4-FFF2-40B4-BE49-F238E27FC236}">
                  <a16:creationId xmlns:a16="http://schemas.microsoft.com/office/drawing/2014/main" id="{CE8E4E86-20A6-204A-92F1-FD765D2079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0197" y="5122425"/>
              <a:ext cx="7983563" cy="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フリーフォーム 180">
            <a:extLst>
              <a:ext uri="{FF2B5EF4-FFF2-40B4-BE49-F238E27FC236}">
                <a16:creationId xmlns:a16="http://schemas.microsoft.com/office/drawing/2014/main" id="{D72C0002-B39E-464E-953E-7F66EA1EE8ED}"/>
              </a:ext>
            </a:extLst>
          </p:cNvPr>
          <p:cNvSpPr/>
          <p:nvPr/>
        </p:nvSpPr>
        <p:spPr>
          <a:xfrm>
            <a:off x="4498461" y="5130239"/>
            <a:ext cx="2710543" cy="686756"/>
          </a:xfrm>
          <a:custGeom>
            <a:avLst/>
            <a:gdLst>
              <a:gd name="connsiteX0" fmla="*/ 0 w 2721429"/>
              <a:gd name="connsiteY0" fmla="*/ 275141 h 1821181"/>
              <a:gd name="connsiteX1" fmla="*/ 849086 w 2721429"/>
              <a:gd name="connsiteY1" fmla="*/ 275141 h 1821181"/>
              <a:gd name="connsiteX2" fmla="*/ 1436915 w 2721429"/>
              <a:gd name="connsiteY2" fmla="*/ 1820913 h 1821181"/>
              <a:gd name="connsiteX3" fmla="*/ 1992086 w 2721429"/>
              <a:gd name="connsiteY3" fmla="*/ 144513 h 1821181"/>
              <a:gd name="connsiteX4" fmla="*/ 2721429 w 2721429"/>
              <a:gd name="connsiteY4" fmla="*/ 198941 h 1821181"/>
              <a:gd name="connsiteX0" fmla="*/ 0 w 2721429"/>
              <a:gd name="connsiteY0" fmla="*/ 275141 h 1821431"/>
              <a:gd name="connsiteX1" fmla="*/ 859971 w 2721429"/>
              <a:gd name="connsiteY1" fmla="*/ 323769 h 1821431"/>
              <a:gd name="connsiteX2" fmla="*/ 1436915 w 2721429"/>
              <a:gd name="connsiteY2" fmla="*/ 1820913 h 1821431"/>
              <a:gd name="connsiteX3" fmla="*/ 1992086 w 2721429"/>
              <a:gd name="connsiteY3" fmla="*/ 144513 h 1821431"/>
              <a:gd name="connsiteX4" fmla="*/ 2721429 w 2721429"/>
              <a:gd name="connsiteY4" fmla="*/ 198941 h 1821431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37760 h 1705631"/>
              <a:gd name="connsiteX1" fmla="*/ 849085 w 2710543"/>
              <a:gd name="connsiteY1" fmla="*/ 207960 h 1705631"/>
              <a:gd name="connsiteX2" fmla="*/ 1426029 w 2710543"/>
              <a:gd name="connsiteY2" fmla="*/ 1705104 h 1705631"/>
              <a:gd name="connsiteX3" fmla="*/ 1981200 w 2710543"/>
              <a:gd name="connsiteY3" fmla="*/ 28704 h 1705631"/>
              <a:gd name="connsiteX4" fmla="*/ 2710543 w 2710543"/>
              <a:gd name="connsiteY4" fmla="*/ 83132 h 1705631"/>
              <a:gd name="connsiteX0" fmla="*/ 0 w 2710543"/>
              <a:gd name="connsiteY0" fmla="*/ 30036 h 1697775"/>
              <a:gd name="connsiteX1" fmla="*/ 849085 w 2710543"/>
              <a:gd name="connsiteY1" fmla="*/ 200236 h 1697775"/>
              <a:gd name="connsiteX2" fmla="*/ 1426029 w 2710543"/>
              <a:gd name="connsiteY2" fmla="*/ 1697380 h 1697775"/>
              <a:gd name="connsiteX3" fmla="*/ 2122714 w 2710543"/>
              <a:gd name="connsiteY3" fmla="*/ 45293 h 1697775"/>
              <a:gd name="connsiteX4" fmla="*/ 2710543 w 2710543"/>
              <a:gd name="connsiteY4" fmla="*/ 75408 h 1697775"/>
              <a:gd name="connsiteX0" fmla="*/ 0 w 2710543"/>
              <a:gd name="connsiteY0" fmla="*/ 43284 h 1711023"/>
              <a:gd name="connsiteX1" fmla="*/ 849085 w 2710543"/>
              <a:gd name="connsiteY1" fmla="*/ 213484 h 1711023"/>
              <a:gd name="connsiteX2" fmla="*/ 1426029 w 2710543"/>
              <a:gd name="connsiteY2" fmla="*/ 1710628 h 1711023"/>
              <a:gd name="connsiteX3" fmla="*/ 2122714 w 2710543"/>
              <a:gd name="connsiteY3" fmla="*/ 58541 h 1711023"/>
              <a:gd name="connsiteX4" fmla="*/ 2710543 w 2710543"/>
              <a:gd name="connsiteY4" fmla="*/ 88656 h 1711023"/>
              <a:gd name="connsiteX0" fmla="*/ 0 w 2710543"/>
              <a:gd name="connsiteY0" fmla="*/ 13503 h 1681242"/>
              <a:gd name="connsiteX1" fmla="*/ 849085 w 2710543"/>
              <a:gd name="connsiteY1" fmla="*/ 183703 h 1681242"/>
              <a:gd name="connsiteX2" fmla="*/ 1426029 w 2710543"/>
              <a:gd name="connsiteY2" fmla="*/ 1680847 h 1681242"/>
              <a:gd name="connsiteX3" fmla="*/ 2122714 w 2710543"/>
              <a:gd name="connsiteY3" fmla="*/ 28760 h 1681242"/>
              <a:gd name="connsiteX4" fmla="*/ 2710543 w 2710543"/>
              <a:gd name="connsiteY4" fmla="*/ 58875 h 168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0543" h="1681242">
                <a:moveTo>
                  <a:pt x="0" y="13503"/>
                </a:moveTo>
                <a:cubicBezTo>
                  <a:pt x="413658" y="30573"/>
                  <a:pt x="611414" y="-94188"/>
                  <a:pt x="849085" y="183703"/>
                </a:cubicBezTo>
                <a:cubicBezTo>
                  <a:pt x="1086757" y="461594"/>
                  <a:pt x="1213758" y="1706671"/>
                  <a:pt x="1426029" y="1680847"/>
                </a:cubicBezTo>
                <a:cubicBezTo>
                  <a:pt x="1638300" y="1655023"/>
                  <a:pt x="1723572" y="55946"/>
                  <a:pt x="2122714" y="28760"/>
                </a:cubicBezTo>
                <a:cubicBezTo>
                  <a:pt x="2521856" y="1574"/>
                  <a:pt x="2387600" y="42382"/>
                  <a:pt x="2710543" y="58875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1DD56B0-C2F9-DA45-9A46-AA076DF1ADB8}"/>
              </a:ext>
            </a:extLst>
          </p:cNvPr>
          <p:cNvSpPr/>
          <p:nvPr/>
        </p:nvSpPr>
        <p:spPr>
          <a:xfrm>
            <a:off x="4049802" y="4543587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D71A6A6D-5C1D-0246-951C-406A55A573BE}"/>
              </a:ext>
            </a:extLst>
          </p:cNvPr>
          <p:cNvSpPr/>
          <p:nvPr/>
        </p:nvSpPr>
        <p:spPr>
          <a:xfrm>
            <a:off x="3833779" y="4975635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D973A157-5C9B-EB4A-9D1A-B8F8CFA447E5}"/>
              </a:ext>
            </a:extLst>
          </p:cNvPr>
          <p:cNvGrpSpPr/>
          <p:nvPr/>
        </p:nvGrpSpPr>
        <p:grpSpPr>
          <a:xfrm>
            <a:off x="7494039" y="4543587"/>
            <a:ext cx="3402202" cy="2118657"/>
            <a:chOff x="173518" y="4515937"/>
            <a:chExt cx="3402202" cy="2118657"/>
          </a:xfrm>
        </p:grpSpPr>
        <p:grpSp>
          <p:nvGrpSpPr>
            <p:cNvPr id="189" name="グループ化 188">
              <a:extLst>
                <a:ext uri="{FF2B5EF4-FFF2-40B4-BE49-F238E27FC236}">
                  <a16:creationId xmlns:a16="http://schemas.microsoft.com/office/drawing/2014/main" id="{DFDC0CA0-C62F-E649-BBF6-6925980C29AE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93" name="グループ化 192">
                <a:extLst>
                  <a:ext uri="{FF2B5EF4-FFF2-40B4-BE49-F238E27FC236}">
                    <a16:creationId xmlns:a16="http://schemas.microsoft.com/office/drawing/2014/main" id="{5BFF0A7B-7EE7-6E41-9EB7-ACC1A52F577D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95" name="直線コネクタ 194">
                  <a:extLst>
                    <a:ext uri="{FF2B5EF4-FFF2-40B4-BE49-F238E27FC236}">
                      <a16:creationId xmlns:a16="http://schemas.microsoft.com/office/drawing/2014/main" id="{ADC08FC8-6D14-6F40-947B-7A8DD721EA7D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線コネクタ 195">
                  <a:extLst>
                    <a:ext uri="{FF2B5EF4-FFF2-40B4-BE49-F238E27FC236}">
                      <a16:creationId xmlns:a16="http://schemas.microsoft.com/office/drawing/2014/main" id="{61F2E6F0-92DA-E94C-87B1-A7FA17DEB4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37F6FB24-9F87-4049-BF4B-4BA14A7B4A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フリーフォーム 189">
              <a:extLst>
                <a:ext uri="{FF2B5EF4-FFF2-40B4-BE49-F238E27FC236}">
                  <a16:creationId xmlns:a16="http://schemas.microsoft.com/office/drawing/2014/main" id="{81068025-4E5D-8F48-BC29-0F0F6869AA4F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id="{99333746-55DB-B44B-97D5-309318A5D2F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id="{65BE6C67-1FD9-E448-B38D-1369A829E172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98" name="円/楕円 197">
            <a:extLst>
              <a:ext uri="{FF2B5EF4-FFF2-40B4-BE49-F238E27FC236}">
                <a16:creationId xmlns:a16="http://schemas.microsoft.com/office/drawing/2014/main" id="{A8561D1A-29A5-B34E-AEB0-849F022877BD}"/>
              </a:ext>
            </a:extLst>
          </p:cNvPr>
          <p:cNvSpPr/>
          <p:nvPr/>
        </p:nvSpPr>
        <p:spPr>
          <a:xfrm>
            <a:off x="5375920" y="5517938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9" name="円/楕円 198">
            <a:extLst>
              <a:ext uri="{FF2B5EF4-FFF2-40B4-BE49-F238E27FC236}">
                <a16:creationId xmlns:a16="http://schemas.microsoft.com/office/drawing/2014/main" id="{3D8C45EA-7FCF-BD4C-A116-12ED73787AA9}"/>
              </a:ext>
            </a:extLst>
          </p:cNvPr>
          <p:cNvSpPr/>
          <p:nvPr/>
        </p:nvSpPr>
        <p:spPr>
          <a:xfrm>
            <a:off x="9083359" y="6245635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6" name="円/楕円 205">
            <a:extLst>
              <a:ext uri="{FF2B5EF4-FFF2-40B4-BE49-F238E27FC236}">
                <a16:creationId xmlns:a16="http://schemas.microsoft.com/office/drawing/2014/main" id="{B5B9F785-D873-EB42-9E49-5BC5868E5CED}"/>
              </a:ext>
            </a:extLst>
          </p:cNvPr>
          <p:cNvSpPr/>
          <p:nvPr/>
        </p:nvSpPr>
        <p:spPr>
          <a:xfrm>
            <a:off x="8480545" y="4392907"/>
            <a:ext cx="1008112" cy="293565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3B0BEAA2-0179-CD45-B084-A601B09A3C8B}"/>
              </a:ext>
            </a:extLst>
          </p:cNvPr>
          <p:cNvSpPr/>
          <p:nvPr/>
        </p:nvSpPr>
        <p:spPr>
          <a:xfrm>
            <a:off x="9439701" y="431323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9" name="円/楕円 208">
            <a:extLst>
              <a:ext uri="{FF2B5EF4-FFF2-40B4-BE49-F238E27FC236}">
                <a16:creationId xmlns:a16="http://schemas.microsoft.com/office/drawing/2014/main" id="{4043A3C6-0451-E847-824D-97FC8B74D63A}"/>
              </a:ext>
            </a:extLst>
          </p:cNvPr>
          <p:cNvSpPr/>
          <p:nvPr/>
        </p:nvSpPr>
        <p:spPr>
          <a:xfrm>
            <a:off x="8425812" y="3924387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AF0E1D55-E147-7840-8C29-FBDAA519967F}"/>
              </a:ext>
            </a:extLst>
          </p:cNvPr>
          <p:cNvSpPr/>
          <p:nvPr/>
        </p:nvSpPr>
        <p:spPr>
          <a:xfrm>
            <a:off x="9471871" y="380067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167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17A667A-652D-CC4D-948A-DADB5093956C}"/>
              </a:ext>
            </a:extLst>
          </p:cNvPr>
          <p:cNvCxnSpPr/>
          <p:nvPr/>
        </p:nvCxnSpPr>
        <p:spPr>
          <a:xfrm>
            <a:off x="3026759" y="5521908"/>
            <a:ext cx="17322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A0691C34-6CBA-DA4A-A80C-5E21D19E2C19}"/>
              </a:ext>
            </a:extLst>
          </p:cNvPr>
          <p:cNvCxnSpPr/>
          <p:nvPr/>
        </p:nvCxnSpPr>
        <p:spPr>
          <a:xfrm>
            <a:off x="3892876" y="4655791"/>
            <a:ext cx="0" cy="17322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円/楕円 10">
            <a:extLst>
              <a:ext uri="{FF2B5EF4-FFF2-40B4-BE49-F238E27FC236}">
                <a16:creationId xmlns:a16="http://schemas.microsoft.com/office/drawing/2014/main" id="{93DEDFBB-4FAD-B14A-B1D3-B1D112E5F621}"/>
              </a:ext>
            </a:extLst>
          </p:cNvPr>
          <p:cNvSpPr/>
          <p:nvPr/>
        </p:nvSpPr>
        <p:spPr>
          <a:xfrm>
            <a:off x="3856872" y="5485904"/>
            <a:ext cx="72008" cy="720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8AB00C15-D550-514A-95B6-3A8E317B99EF}"/>
              </a:ext>
            </a:extLst>
          </p:cNvPr>
          <p:cNvGrpSpPr/>
          <p:nvPr/>
        </p:nvGrpSpPr>
        <p:grpSpPr>
          <a:xfrm>
            <a:off x="5881370" y="2780928"/>
            <a:ext cx="1798806" cy="1512168"/>
            <a:chOff x="5881370" y="2780928"/>
            <a:chExt cx="1798806" cy="1512168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33CC658-FE42-EC42-8A9F-BC3D9162482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1A6F3176-924E-8C4C-8C3F-B509A4AD9E3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" name="パイ 13">
                <a:extLst>
                  <a:ext uri="{FF2B5EF4-FFF2-40B4-BE49-F238E27FC236}">
                    <a16:creationId xmlns:a16="http://schemas.microsoft.com/office/drawing/2014/main" id="{16EEC2BE-7139-DF46-A632-75A8DB14BE3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パイ 14">
                <a:extLst>
                  <a:ext uri="{FF2B5EF4-FFF2-40B4-BE49-F238E27FC236}">
                    <a16:creationId xmlns:a16="http://schemas.microsoft.com/office/drawing/2014/main" id="{631F6278-DD17-4E44-8F7E-25B4D93DE77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パイ 15">
                <a:extLst>
                  <a:ext uri="{FF2B5EF4-FFF2-40B4-BE49-F238E27FC236}">
                    <a16:creationId xmlns:a16="http://schemas.microsoft.com/office/drawing/2014/main" id="{8D67AFEB-C0C9-4F49-9C72-2429200212B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角丸四角形 16">
              <a:extLst>
                <a:ext uri="{FF2B5EF4-FFF2-40B4-BE49-F238E27FC236}">
                  <a16:creationId xmlns:a16="http://schemas.microsoft.com/office/drawing/2014/main" id="{0DE2E62D-E8FD-0F45-955B-838F408408F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角丸四角形 17">
              <a:extLst>
                <a:ext uri="{FF2B5EF4-FFF2-40B4-BE49-F238E27FC236}">
                  <a16:creationId xmlns:a16="http://schemas.microsoft.com/office/drawing/2014/main" id="{B511201C-6555-1147-9D77-F271924BA7B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1F645CCD-4D31-AF4E-9AD3-5162C1C78C00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2697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ブロックビンゴ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</p:spTree>
    <p:extLst>
      <p:ext uri="{BB962C8B-B14F-4D97-AF65-F5344CB8AC3E}">
        <p14:creationId xmlns:p14="http://schemas.microsoft.com/office/powerpoint/2010/main" val="1777737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093EE6D3-71AD-D54E-8193-FADD5501B058}"/>
              </a:ext>
            </a:extLst>
          </p:cNvPr>
          <p:cNvGrpSpPr/>
          <p:nvPr/>
        </p:nvGrpSpPr>
        <p:grpSpPr>
          <a:xfrm>
            <a:off x="191344" y="5949280"/>
            <a:ext cx="11881320" cy="161365"/>
            <a:chOff x="191344" y="5949280"/>
            <a:chExt cx="11881320" cy="161365"/>
          </a:xfrm>
        </p:grpSpPr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FFA485B0-3448-2547-A590-8CB2E2947E58}"/>
                </a:ext>
              </a:extLst>
            </p:cNvPr>
            <p:cNvSpPr/>
            <p:nvPr/>
          </p:nvSpPr>
          <p:spPr>
            <a:xfrm>
              <a:off x="4151784" y="5949280"/>
              <a:ext cx="7920880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E9DBDD4B-A4A4-8349-AC6F-A524AF5C7B91}"/>
                </a:ext>
              </a:extLst>
            </p:cNvPr>
            <p:cNvSpPr/>
            <p:nvPr/>
          </p:nvSpPr>
          <p:spPr>
            <a:xfrm>
              <a:off x="191344" y="5949280"/>
              <a:ext cx="2448272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A935E969-F0E8-8F45-AC47-9E7B8F701D3B}"/>
                </a:ext>
              </a:extLst>
            </p:cNvPr>
            <p:cNvSpPr/>
            <p:nvPr/>
          </p:nvSpPr>
          <p:spPr>
            <a:xfrm>
              <a:off x="2639616" y="5949280"/>
              <a:ext cx="1512168" cy="161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38E8BDB4-9F49-2E4E-9B14-47CE47C6E4DE}"/>
              </a:ext>
            </a:extLst>
          </p:cNvPr>
          <p:cNvSpPr/>
          <p:nvPr/>
        </p:nvSpPr>
        <p:spPr>
          <a:xfrm>
            <a:off x="191344" y="4879195"/>
            <a:ext cx="11881320" cy="63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競技全体のシステム図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C3880D4-B358-A440-BFA1-74D5883AE522}"/>
              </a:ext>
            </a:extLst>
          </p:cNvPr>
          <p:cNvGrpSpPr/>
          <p:nvPr/>
        </p:nvGrpSpPr>
        <p:grpSpPr>
          <a:xfrm>
            <a:off x="8083108" y="3501008"/>
            <a:ext cx="3557508" cy="2520280"/>
            <a:chOff x="3337473" y="2708920"/>
            <a:chExt cx="5590370" cy="396044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4943872" y="2708920"/>
              <a:ext cx="2448272" cy="2160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6334023" y="4840941"/>
              <a:ext cx="2138242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E310BD69-5FCD-6441-80AD-6829EC549B42}"/>
                </a:ext>
              </a:extLst>
            </p:cNvPr>
            <p:cNvGrpSpPr/>
            <p:nvPr/>
          </p:nvGrpSpPr>
          <p:grpSpPr>
            <a:xfrm>
              <a:off x="3407855" y="2792258"/>
              <a:ext cx="1608025" cy="2292926"/>
              <a:chOff x="2945322" y="2792258"/>
              <a:chExt cx="1608025" cy="2292926"/>
            </a:xfrm>
          </p:grpSpPr>
          <p:sp>
            <p:nvSpPr>
              <p:cNvPr id="39" name="片側の 2 つの角を切り取った四角形 38">
                <a:extLst>
                  <a:ext uri="{FF2B5EF4-FFF2-40B4-BE49-F238E27FC236}">
                    <a16:creationId xmlns:a16="http://schemas.microsoft.com/office/drawing/2014/main" id="{2DCE4FBB-E173-FC4E-A6E6-B9ACDE105EC8}"/>
                  </a:ext>
                </a:extLst>
              </p:cNvPr>
              <p:cNvSpPr/>
              <p:nvPr/>
            </p:nvSpPr>
            <p:spPr>
              <a:xfrm rot="16200000" flipV="1">
                <a:off x="3628818" y="3277191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F79545D0-B85D-4A45-B41F-BE495556F9AB}"/>
                  </a:ext>
                </a:extLst>
              </p:cNvPr>
              <p:cNvGrpSpPr/>
              <p:nvPr/>
            </p:nvGrpSpPr>
            <p:grpSpPr>
              <a:xfrm>
                <a:off x="2945322" y="2878644"/>
                <a:ext cx="1120589" cy="1326777"/>
                <a:chOff x="3774140" y="1452282"/>
                <a:chExt cx="1120589" cy="1326777"/>
              </a:xfrm>
            </p:grpSpPr>
            <p:sp>
              <p:nvSpPr>
                <p:cNvPr id="40" name="円弧 39">
                  <a:extLst>
                    <a:ext uri="{FF2B5EF4-FFF2-40B4-BE49-F238E27FC236}">
                      <a16:creationId xmlns:a16="http://schemas.microsoft.com/office/drawing/2014/main" id="{86D38046-C761-3646-B461-1E3CFB7C8B8A}"/>
                    </a:ext>
                  </a:extLst>
                </p:cNvPr>
                <p:cNvSpPr/>
                <p:nvPr/>
              </p:nvSpPr>
              <p:spPr>
                <a:xfrm>
                  <a:off x="3774140" y="1452282"/>
                  <a:ext cx="815789" cy="1326777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1" name="円弧 40">
                  <a:extLst>
                    <a:ext uri="{FF2B5EF4-FFF2-40B4-BE49-F238E27FC236}">
                      <a16:creationId xmlns:a16="http://schemas.microsoft.com/office/drawing/2014/main" id="{A164673C-EF62-E240-87CC-4F300A58BF9F}"/>
                    </a:ext>
                  </a:extLst>
                </p:cNvPr>
                <p:cNvSpPr/>
                <p:nvPr/>
              </p:nvSpPr>
              <p:spPr>
                <a:xfrm>
                  <a:off x="3926540" y="1600200"/>
                  <a:ext cx="815789" cy="1030941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2" name="円弧 41">
                  <a:extLst>
                    <a:ext uri="{FF2B5EF4-FFF2-40B4-BE49-F238E27FC236}">
                      <a16:creationId xmlns:a16="http://schemas.microsoft.com/office/drawing/2014/main" id="{ED505722-AB6D-3E47-BA49-B4536F823129}"/>
                    </a:ext>
                  </a:extLst>
                </p:cNvPr>
                <p:cNvSpPr/>
                <p:nvPr/>
              </p:nvSpPr>
              <p:spPr>
                <a:xfrm>
                  <a:off x="4078940" y="1698811"/>
                  <a:ext cx="815789" cy="833718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C487CA86-E873-A643-BF93-B2317374DD71}"/>
                  </a:ext>
                </a:extLst>
              </p:cNvPr>
              <p:cNvSpPr/>
              <p:nvPr/>
            </p:nvSpPr>
            <p:spPr>
              <a:xfrm>
                <a:off x="3778087" y="3905103"/>
                <a:ext cx="733737" cy="12703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48" name="片側の 2 つの角を切り取った四角形 47">
                <a:extLst>
                  <a:ext uri="{FF2B5EF4-FFF2-40B4-BE49-F238E27FC236}">
                    <a16:creationId xmlns:a16="http://schemas.microsoft.com/office/drawing/2014/main" id="{B7396866-22A4-3940-B9CC-491AE9F74EBD}"/>
                  </a:ext>
                </a:extLst>
              </p:cNvPr>
              <p:cNvSpPr/>
              <p:nvPr/>
            </p:nvSpPr>
            <p:spPr>
              <a:xfrm rot="16200000" flipH="1" flipV="1">
                <a:off x="3628818" y="4010056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EE90CA31-ECB3-6F42-A33C-9F63AD466C8B}"/>
                  </a:ext>
                </a:extLst>
              </p:cNvPr>
              <p:cNvSpPr/>
              <p:nvPr/>
            </p:nvSpPr>
            <p:spPr>
              <a:xfrm>
                <a:off x="3077263" y="2792258"/>
                <a:ext cx="1417777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超音波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95670154-72F6-9540-9AD7-28E7B4A18965}"/>
                  </a:ext>
                </a:extLst>
              </p:cNvPr>
              <p:cNvSpPr/>
              <p:nvPr/>
            </p:nvSpPr>
            <p:spPr>
              <a:xfrm>
                <a:off x="3018956" y="4648766"/>
                <a:ext cx="1534391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ジャイロ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3337473" y="6021288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光センサ</a:t>
              </a: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1AE5783F-2727-D344-9C41-72BC56ADC859}"/>
                </a:ext>
              </a:extLst>
            </p:cNvPr>
            <p:cNvGrpSpPr/>
            <p:nvPr/>
          </p:nvGrpSpPr>
          <p:grpSpPr>
            <a:xfrm>
              <a:off x="4917218" y="4179080"/>
              <a:ext cx="2412459" cy="2412459"/>
              <a:chOff x="4917218" y="4179080"/>
              <a:chExt cx="2412459" cy="2412459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A19B65C5-22B9-CD48-9803-FDC51EA6206F}"/>
                  </a:ext>
                </a:extLst>
              </p:cNvPr>
              <p:cNvGrpSpPr/>
              <p:nvPr/>
            </p:nvGrpSpPr>
            <p:grpSpPr>
              <a:xfrm>
                <a:off x="4917218" y="4179080"/>
                <a:ext cx="2412459" cy="2412459"/>
                <a:chOff x="3297677" y="3570051"/>
                <a:chExt cx="2412459" cy="2412459"/>
              </a:xfrm>
              <a:solidFill>
                <a:schemeClr val="bg1"/>
              </a:solidFill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95BC6E65-A6A6-DA4F-89B6-318AFFF06831}"/>
                    </a:ext>
                  </a:extLst>
                </p:cNvPr>
                <p:cNvSpPr/>
                <p:nvPr/>
              </p:nvSpPr>
              <p:spPr>
                <a:xfrm>
                  <a:off x="4166681" y="4439055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101C7940-1F2F-9B46-86F9-5B87F71BEC85}"/>
                    </a:ext>
                  </a:extLst>
                </p:cNvPr>
                <p:cNvGrpSpPr/>
                <p:nvPr/>
              </p:nvGrpSpPr>
              <p:grpSpPr>
                <a:xfrm>
                  <a:off x="3297677" y="3570051"/>
                  <a:ext cx="2412459" cy="2412459"/>
                  <a:chOff x="3297677" y="3570051"/>
                  <a:chExt cx="2412459" cy="2412459"/>
                </a:xfrm>
                <a:grpFill/>
              </p:grpSpPr>
              <p:sp>
                <p:nvSpPr>
                  <p:cNvPr id="5" name="円/楕円 4">
                    <a:extLst>
                      <a:ext uri="{FF2B5EF4-FFF2-40B4-BE49-F238E27FC236}">
                        <a16:creationId xmlns:a16="http://schemas.microsoft.com/office/drawing/2014/main" id="{FC6F3BDA-439B-414C-B97A-9DD594111347}"/>
                      </a:ext>
                    </a:extLst>
                  </p:cNvPr>
                  <p:cNvSpPr/>
                  <p:nvPr/>
                </p:nvSpPr>
                <p:spPr>
                  <a:xfrm>
                    <a:off x="3297677" y="3570051"/>
                    <a:ext cx="2412459" cy="2412459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7" name="直線コネクタ 6">
                    <a:extLst>
                      <a:ext uri="{FF2B5EF4-FFF2-40B4-BE49-F238E27FC236}">
                        <a16:creationId xmlns:a16="http://schemas.microsoft.com/office/drawing/2014/main" id="{A02EA583-404A-9E4B-A6B5-7EE81711ADFD}"/>
                      </a:ext>
                    </a:extLst>
                  </p:cNvPr>
                  <p:cNvCxnSpPr>
                    <a:stCxn id="5" idx="2"/>
                    <a:endCxn id="5" idx="6"/>
                  </p:cNvCxnSpPr>
                  <p:nvPr/>
                </p:nvCxnSpPr>
                <p:spPr>
                  <a:xfrm>
                    <a:off x="3297677" y="4776281"/>
                    <a:ext cx="2412459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直線コネクタ 8">
                    <a:extLst>
                      <a:ext uri="{FF2B5EF4-FFF2-40B4-BE49-F238E27FC236}">
                        <a16:creationId xmlns:a16="http://schemas.microsoft.com/office/drawing/2014/main" id="{71EA019B-6F62-1647-B74E-7733CB3104E5}"/>
                      </a:ext>
                    </a:extLst>
                  </p:cNvPr>
                  <p:cNvCxnSpPr>
                    <a:stCxn id="5" idx="4"/>
                    <a:endCxn id="5" idx="0"/>
                  </p:cNvCxnSpPr>
                  <p:nvPr/>
                </p:nvCxnSpPr>
                <p:spPr>
                  <a:xfrm flipV="1">
                    <a:off x="4503907" y="3570051"/>
                    <a:ext cx="0" cy="2412459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円/楕円 76">
                <a:extLst>
                  <a:ext uri="{FF2B5EF4-FFF2-40B4-BE49-F238E27FC236}">
                    <a16:creationId xmlns:a16="http://schemas.microsoft.com/office/drawing/2014/main" id="{DFD99CCE-3A47-B64F-81EA-DE50EB9DE10D}"/>
                  </a:ext>
                </a:extLst>
              </p:cNvPr>
              <p:cNvSpPr/>
              <p:nvPr/>
            </p:nvSpPr>
            <p:spPr>
              <a:xfrm>
                <a:off x="5935234" y="5194885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9CC7FF9A-C920-3647-ADDB-8E45ECAE1C4D}"/>
                </a:ext>
              </a:extLst>
            </p:cNvPr>
            <p:cNvGrpSpPr/>
            <p:nvPr/>
          </p:nvGrpSpPr>
          <p:grpSpPr>
            <a:xfrm>
              <a:off x="7320136" y="4925535"/>
              <a:ext cx="1607707" cy="1651603"/>
              <a:chOff x="7320136" y="4925535"/>
              <a:chExt cx="1607707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8253393" y="4925535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7320136" y="5441005"/>
                <a:ext cx="1125866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7545844" y="5602370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78" name="円/楕円 77">
                <a:extLst>
                  <a:ext uri="{FF2B5EF4-FFF2-40B4-BE49-F238E27FC236}">
                    <a16:creationId xmlns:a16="http://schemas.microsoft.com/office/drawing/2014/main" id="{DC063852-142C-D043-AE10-2308FBE9EE1A}"/>
                  </a:ext>
                </a:extLst>
              </p:cNvPr>
              <p:cNvSpPr/>
              <p:nvPr/>
            </p:nvSpPr>
            <p:spPr>
              <a:xfrm>
                <a:off x="8394140" y="5063266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303912" y="2996952"/>
              <a:ext cx="1728192" cy="7920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CPU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 rot="16200000">
              <a:off x="6672064" y="342900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乾電池</a:t>
              </a: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81FAFE3-C618-8141-B123-D229E95E20B9}"/>
                </a:ext>
              </a:extLst>
            </p:cNvPr>
            <p:cNvGrpSpPr/>
            <p:nvPr/>
          </p:nvGrpSpPr>
          <p:grpSpPr>
            <a:xfrm>
              <a:off x="3647728" y="4038029"/>
              <a:ext cx="2031489" cy="2631331"/>
              <a:chOff x="3647728" y="4038029"/>
              <a:chExt cx="2031489" cy="2631331"/>
            </a:xfrm>
          </p:grpSpPr>
          <p:sp>
            <p:nvSpPr>
              <p:cNvPr id="20" name="片側の 2 つの角を切り取った四角形 19">
                <a:extLst>
                  <a:ext uri="{FF2B5EF4-FFF2-40B4-BE49-F238E27FC236}">
                    <a16:creationId xmlns:a16="http://schemas.microsoft.com/office/drawing/2014/main" id="{994F6E10-0C0B-E74E-B5BF-07DA3D7A11CF}"/>
                  </a:ext>
                </a:extLst>
              </p:cNvPr>
              <p:cNvSpPr/>
              <p:nvPr/>
            </p:nvSpPr>
            <p:spPr>
              <a:xfrm flipV="1">
                <a:off x="4382847" y="5404764"/>
                <a:ext cx="592737" cy="648205"/>
              </a:xfrm>
              <a:prstGeom prst="snip2Same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11B7519D-3544-574E-AB7E-85005C12F179}"/>
                  </a:ext>
                </a:extLst>
              </p:cNvPr>
              <p:cNvGrpSpPr/>
              <p:nvPr/>
            </p:nvGrpSpPr>
            <p:grpSpPr>
              <a:xfrm>
                <a:off x="4232844" y="6062697"/>
                <a:ext cx="898381" cy="606663"/>
                <a:chOff x="4096544" y="1776264"/>
                <a:chExt cx="576064" cy="504056"/>
              </a:xfrm>
            </p:grpSpPr>
            <p:sp>
              <p:nvSpPr>
                <p:cNvPr id="30" name="三角形 29">
                  <a:extLst>
                    <a:ext uri="{FF2B5EF4-FFF2-40B4-BE49-F238E27FC236}">
                      <a16:creationId xmlns:a16="http://schemas.microsoft.com/office/drawing/2014/main" id="{1EC59E7F-8481-B448-B4D0-2EFB82D94EE8}"/>
                    </a:ext>
                  </a:extLst>
                </p:cNvPr>
                <p:cNvSpPr/>
                <p:nvPr/>
              </p:nvSpPr>
              <p:spPr>
                <a:xfrm>
                  <a:off x="4096544" y="1776264"/>
                  <a:ext cx="576064" cy="360040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FA9B417D-32DE-D549-9368-AD00CDC881B6}"/>
                    </a:ext>
                  </a:extLst>
                </p:cNvPr>
                <p:cNvSpPr/>
                <p:nvPr/>
              </p:nvSpPr>
              <p:spPr>
                <a:xfrm>
                  <a:off x="4096544" y="2064296"/>
                  <a:ext cx="57606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AB0C279A-ECDD-B44B-9384-4375A465EB70}"/>
                  </a:ext>
                </a:extLst>
              </p:cNvPr>
              <p:cNvGrpSpPr/>
              <p:nvPr/>
            </p:nvGrpSpPr>
            <p:grpSpPr>
              <a:xfrm>
                <a:off x="5004767" y="4038029"/>
                <a:ext cx="674450" cy="674450"/>
                <a:chOff x="3385226" y="3429000"/>
                <a:chExt cx="674450" cy="67445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" name="円/楕円 16">
                  <a:extLst>
                    <a:ext uri="{FF2B5EF4-FFF2-40B4-BE49-F238E27FC236}">
                      <a16:creationId xmlns:a16="http://schemas.microsoft.com/office/drawing/2014/main" id="{C16068F6-A4D1-EC4B-90FC-8043BEBD199F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47055E78-8374-0342-8953-D075EBACBCB5}"/>
                    </a:ext>
                  </a:extLst>
                </p:cNvPr>
                <p:cNvCxnSpPr>
                  <a:stCxn id="17" idx="6"/>
                  <a:endCxn id="17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E20BA8D3-03D0-C64F-97AC-A90F2A6FFD64}"/>
                    </a:ext>
                  </a:extLst>
                </p:cNvPr>
                <p:cNvCxnSpPr>
                  <a:endCxn id="17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L 字 31">
                <a:extLst>
                  <a:ext uri="{FF2B5EF4-FFF2-40B4-BE49-F238E27FC236}">
                    <a16:creationId xmlns:a16="http://schemas.microsoft.com/office/drawing/2014/main" id="{32488DE0-CAB9-6746-9A76-087E0ACBFD80}"/>
                  </a:ext>
                </a:extLst>
              </p:cNvPr>
              <p:cNvSpPr/>
              <p:nvPr/>
            </p:nvSpPr>
            <p:spPr>
              <a:xfrm flipH="1">
                <a:off x="3647728" y="4489415"/>
                <a:ext cx="1763311" cy="1381328"/>
              </a:xfrm>
              <a:prstGeom prst="corner">
                <a:avLst>
                  <a:gd name="adj1" fmla="val 9883"/>
                  <a:gd name="adj2" fmla="val 10345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20C8B133-7CA1-E54E-BC86-D253FA2E9B8F}"/>
                  </a:ext>
                </a:extLst>
              </p:cNvPr>
              <p:cNvSpPr/>
              <p:nvPr/>
            </p:nvSpPr>
            <p:spPr>
              <a:xfrm>
                <a:off x="5152451" y="4183503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D1544926-A4EC-DC40-BF40-1B98D4501B7C}"/>
              </a:ext>
            </a:extLst>
          </p:cNvPr>
          <p:cNvSpPr/>
          <p:nvPr/>
        </p:nvSpPr>
        <p:spPr>
          <a:xfrm>
            <a:off x="9116306" y="728700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EE78B526-DC67-FC44-A75F-379D2DFFA32A}"/>
              </a:ext>
            </a:extLst>
          </p:cNvPr>
          <p:cNvSpPr/>
          <p:nvPr/>
        </p:nvSpPr>
        <p:spPr>
          <a:xfrm rot="16200000">
            <a:off x="5047854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Camera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3D3E2455-AA7B-2249-B36A-33EC01546CCE}"/>
              </a:ext>
            </a:extLst>
          </p:cNvPr>
          <p:cNvSpPr/>
          <p:nvPr/>
        </p:nvSpPr>
        <p:spPr>
          <a:xfrm rot="16200000">
            <a:off x="5839942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Raspberry Pi3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840AF35B-9D24-3C42-A936-735977996F33}"/>
              </a:ext>
            </a:extLst>
          </p:cNvPr>
          <p:cNvCxnSpPr>
            <a:cxnSpLocks/>
          </p:cNvCxnSpPr>
          <p:nvPr/>
        </p:nvCxnSpPr>
        <p:spPr>
          <a:xfrm flipV="1">
            <a:off x="5803938" y="1304764"/>
            <a:ext cx="360040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48F90EAF-9E58-834F-9A43-520409ED83B1}"/>
              </a:ext>
            </a:extLst>
          </p:cNvPr>
          <p:cNvSpPr/>
          <p:nvPr/>
        </p:nvSpPr>
        <p:spPr>
          <a:xfrm rot="16200000">
            <a:off x="7136086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ルーター</a:t>
            </a: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27C9FAB1-9CB6-EB40-844E-DE3B5B9838D9}"/>
              </a:ext>
            </a:extLst>
          </p:cNvPr>
          <p:cNvCxnSpPr>
            <a:cxnSpLocks/>
          </p:cNvCxnSpPr>
          <p:nvPr/>
        </p:nvCxnSpPr>
        <p:spPr>
          <a:xfrm flipV="1">
            <a:off x="7892170" y="1304764"/>
            <a:ext cx="1224136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F68817B-313A-5146-B402-B8A568554646}"/>
              </a:ext>
            </a:extLst>
          </p:cNvPr>
          <p:cNvSpPr/>
          <p:nvPr/>
        </p:nvSpPr>
        <p:spPr>
          <a:xfrm>
            <a:off x="9404338" y="1772816"/>
            <a:ext cx="1152128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bluetooth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82897C1D-51D6-E743-96DF-19AF31C1C700}"/>
              </a:ext>
            </a:extLst>
          </p:cNvPr>
          <p:cNvCxnSpPr>
            <a:cxnSpLocks/>
            <a:stCxn id="119" idx="2"/>
          </p:cNvCxnSpPr>
          <p:nvPr/>
        </p:nvCxnSpPr>
        <p:spPr>
          <a:xfrm>
            <a:off x="9980402" y="2204864"/>
            <a:ext cx="0" cy="144016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3EEB0EFF-915F-AB41-992C-EBAAFFF44A14}"/>
              </a:ext>
            </a:extLst>
          </p:cNvPr>
          <p:cNvSpPr/>
          <p:nvPr/>
        </p:nvSpPr>
        <p:spPr>
          <a:xfrm>
            <a:off x="9404338" y="1124744"/>
            <a:ext cx="1152128" cy="5760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600">
                <a:solidFill>
                  <a:schemeClr val="tx1"/>
                </a:solidFill>
              </a:rPr>
              <a:t>画像処理</a:t>
            </a:r>
          </a:p>
        </p:txBody>
      </p:sp>
      <p:pic>
        <p:nvPicPr>
          <p:cNvPr id="123" name="図 122">
            <a:extLst>
              <a:ext uri="{FF2B5EF4-FFF2-40B4-BE49-F238E27FC236}">
                <a16:creationId xmlns:a16="http://schemas.microsoft.com/office/drawing/2014/main" id="{7B301D61-4485-D84D-AE9D-277FCD530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" t="6230" r="41012" b="2106"/>
          <a:stretch/>
        </p:blipFill>
        <p:spPr>
          <a:xfrm>
            <a:off x="7964178" y="620688"/>
            <a:ext cx="899267" cy="5040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2B64A74E-7F7C-4642-9BC0-918292D8F644}"/>
              </a:ext>
            </a:extLst>
          </p:cNvPr>
          <p:cNvCxnSpPr>
            <a:cxnSpLocks/>
          </p:cNvCxnSpPr>
          <p:nvPr/>
        </p:nvCxnSpPr>
        <p:spPr>
          <a:xfrm>
            <a:off x="6596026" y="1304764"/>
            <a:ext cx="864096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三角形 125">
            <a:extLst>
              <a:ext uri="{FF2B5EF4-FFF2-40B4-BE49-F238E27FC236}">
                <a16:creationId xmlns:a16="http://schemas.microsoft.com/office/drawing/2014/main" id="{6821ACB9-6A2E-7B46-B255-60F701521C82}"/>
              </a:ext>
            </a:extLst>
          </p:cNvPr>
          <p:cNvSpPr/>
          <p:nvPr/>
        </p:nvSpPr>
        <p:spPr>
          <a:xfrm rot="5400000">
            <a:off x="4543873" y="770843"/>
            <a:ext cx="571697" cy="1067844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grpSp>
        <p:nvGrpSpPr>
          <p:cNvPr id="129" name="グループ化 128">
            <a:extLst>
              <a:ext uri="{FF2B5EF4-FFF2-40B4-BE49-F238E27FC236}">
                <a16:creationId xmlns:a16="http://schemas.microsoft.com/office/drawing/2014/main" id="{D4B3800E-7049-484E-AB30-D0932D90665B}"/>
              </a:ext>
            </a:extLst>
          </p:cNvPr>
          <p:cNvGrpSpPr/>
          <p:nvPr/>
        </p:nvGrpSpPr>
        <p:grpSpPr>
          <a:xfrm>
            <a:off x="551384" y="548680"/>
            <a:ext cx="2592288" cy="2592288"/>
            <a:chOff x="4799856" y="2276872"/>
            <a:chExt cx="4320480" cy="4320480"/>
          </a:xfrm>
        </p:grpSpPr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CE9FFB64-EFAE-2447-B1A2-2446A6FB37E3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0F64A0DB-3368-0443-A8B8-9546C43F76BE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id="{A7EE8DA5-3385-1B49-B977-A737FDBA6560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BCCE592-016F-D74C-A248-EFE476D581CC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2B5E5B70-D1BD-0E49-989E-C1A479456EB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6C947F51-0353-E345-85EB-F81A3A25FEA0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6704E502-3E9F-6942-92B4-EAED78ABA2CC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307F1953-5DEC-0E42-A73B-F798456B088F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id="{F2D02C92-BD06-2446-B47E-D8E22571ACC5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34568705-20F3-C443-8C31-488C350188E4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720C238B-49C6-CE49-BD76-D6A8A5C02DDC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id="{FC23D566-0CED-FC4A-8050-31FBA0794FEA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79B05D15-21D9-E646-9DA8-4F4A8AEB2471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01A1153E-D014-3C45-9C00-4681EDDF9942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6933EC2-4455-FE42-8717-D769566A0AF6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DB0D31D5-07AB-2249-9751-FAF826FF5C7B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8" name="円/楕円 147">
              <a:extLst>
                <a:ext uri="{FF2B5EF4-FFF2-40B4-BE49-F238E27FC236}">
                  <a16:creationId xmlns:a16="http://schemas.microsoft.com/office/drawing/2014/main" id="{2D563338-10CD-0C42-901C-B586DF6080B5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id="{F4022BD0-903F-5244-82AC-A81C9E5EE38D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2556500F-EBFF-D648-9B34-041289827C7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id="{547E77C1-304C-4A44-BEED-C371866F42C3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id="{CA4A2981-D90A-034B-AF8F-C708B2437F49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4CEF22F1-3D2C-9C4C-996A-82BB4C23B253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id="{6A61F0DA-7E88-4E46-9B28-660D26478F2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id="{C250285D-C058-DB4D-B1C4-EFEDBDF153A2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0A3C2AD2-BB32-A44F-8DE8-B8720A355E48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73D8A404-7D1B-C64F-ADCC-342B28B69294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id="{CCE602D6-0B1C-B246-B79A-13D681989C71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78DB2958-70F1-294A-829F-7199A4259F3F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0" name="円/楕円 159">
              <a:extLst>
                <a:ext uri="{FF2B5EF4-FFF2-40B4-BE49-F238E27FC236}">
                  <a16:creationId xmlns:a16="http://schemas.microsoft.com/office/drawing/2014/main" id="{A9333243-3622-A44A-A67C-6AEA09296F22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1" name="円/楕円 160">
              <a:extLst>
                <a:ext uri="{FF2B5EF4-FFF2-40B4-BE49-F238E27FC236}">
                  <a16:creationId xmlns:a16="http://schemas.microsoft.com/office/drawing/2014/main" id="{580D4848-9EB5-834F-A9B0-489A43754148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id="{2EF79D9C-DDFD-7342-BAEF-6E2D0FDDF816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B4BE831F-DFEF-C64A-8BD4-C49FA2484A6F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72" name="グループ化 171">
            <a:extLst>
              <a:ext uri="{FF2B5EF4-FFF2-40B4-BE49-F238E27FC236}">
                <a16:creationId xmlns:a16="http://schemas.microsoft.com/office/drawing/2014/main" id="{663C26FD-CE98-8C47-880C-7A8CD98C29A7}"/>
              </a:ext>
            </a:extLst>
          </p:cNvPr>
          <p:cNvGrpSpPr/>
          <p:nvPr/>
        </p:nvGrpSpPr>
        <p:grpSpPr>
          <a:xfrm>
            <a:off x="3251685" y="1059552"/>
            <a:ext cx="961674" cy="1433344"/>
            <a:chOff x="3251684" y="1059552"/>
            <a:chExt cx="1319443" cy="1966588"/>
          </a:xfrm>
        </p:grpSpPr>
        <p:sp>
          <p:nvSpPr>
            <p:cNvPr id="59" name="円柱 58">
              <a:extLst>
                <a:ext uri="{FF2B5EF4-FFF2-40B4-BE49-F238E27FC236}">
                  <a16:creationId xmlns:a16="http://schemas.microsoft.com/office/drawing/2014/main" id="{32C0B371-FB11-4F47-B221-FB7556EBAFD6}"/>
                </a:ext>
              </a:extLst>
            </p:cNvPr>
            <p:cNvSpPr/>
            <p:nvPr/>
          </p:nvSpPr>
          <p:spPr>
            <a:xfrm>
              <a:off x="3251684" y="1311580"/>
              <a:ext cx="563359" cy="749268"/>
            </a:xfrm>
            <a:prstGeom prst="can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560CA088-3A90-8243-9B0D-07011E8753AE}"/>
                </a:ext>
              </a:extLst>
            </p:cNvPr>
            <p:cNvSpPr/>
            <p:nvPr/>
          </p:nvSpPr>
          <p:spPr>
            <a:xfrm>
              <a:off x="3251684" y="2276872"/>
              <a:ext cx="563359" cy="749268"/>
            </a:xfrm>
            <a:prstGeom prst="can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5" name="円柱 164">
              <a:extLst>
                <a:ext uri="{FF2B5EF4-FFF2-40B4-BE49-F238E27FC236}">
                  <a16:creationId xmlns:a16="http://schemas.microsoft.com/office/drawing/2014/main" id="{FCB09909-68BF-5049-9AEC-FDB623C6FD07}"/>
                </a:ext>
              </a:extLst>
            </p:cNvPr>
            <p:cNvSpPr/>
            <p:nvPr/>
          </p:nvSpPr>
          <p:spPr>
            <a:xfrm>
              <a:off x="4007768" y="2024844"/>
              <a:ext cx="563359" cy="749268"/>
            </a:xfrm>
            <a:prstGeom prst="can">
              <a:avLst/>
            </a:prstGeom>
            <a:solidFill>
              <a:schemeClr val="accent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6" name="円柱 165">
              <a:extLst>
                <a:ext uri="{FF2B5EF4-FFF2-40B4-BE49-F238E27FC236}">
                  <a16:creationId xmlns:a16="http://schemas.microsoft.com/office/drawing/2014/main" id="{C3A5158C-5ECA-E043-888B-CF6E776C10B2}"/>
                </a:ext>
              </a:extLst>
            </p:cNvPr>
            <p:cNvSpPr/>
            <p:nvPr/>
          </p:nvSpPr>
          <p:spPr>
            <a:xfrm>
              <a:off x="4007768" y="1059552"/>
              <a:ext cx="563359" cy="749268"/>
            </a:xfrm>
            <a:prstGeom prst="can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847BEF8D-07C6-764A-AA8D-4F623FAB2F3B}"/>
              </a:ext>
            </a:extLst>
          </p:cNvPr>
          <p:cNvSpPr/>
          <p:nvPr/>
        </p:nvSpPr>
        <p:spPr>
          <a:xfrm>
            <a:off x="191344" y="6507995"/>
            <a:ext cx="11881320" cy="3500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7" name="直方体 176">
            <a:extLst>
              <a:ext uri="{FF2B5EF4-FFF2-40B4-BE49-F238E27FC236}">
                <a16:creationId xmlns:a16="http://schemas.microsoft.com/office/drawing/2014/main" id="{E6FAE80A-5AA6-4C43-BDC4-09B6C2064A1A}"/>
              </a:ext>
            </a:extLst>
          </p:cNvPr>
          <p:cNvSpPr/>
          <p:nvPr/>
        </p:nvSpPr>
        <p:spPr>
          <a:xfrm>
            <a:off x="6600056" y="4581128"/>
            <a:ext cx="574438" cy="720080"/>
          </a:xfrm>
          <a:prstGeom prst="cub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74C51D47-C9C1-124A-9424-7907687AF5C2}"/>
              </a:ext>
            </a:extLst>
          </p:cNvPr>
          <p:cNvSpPr/>
          <p:nvPr/>
        </p:nvSpPr>
        <p:spPr>
          <a:xfrm>
            <a:off x="6240016" y="400506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コース外の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障害物</a:t>
            </a:r>
          </a:p>
        </p:txBody>
      </p:sp>
      <p:sp>
        <p:nvSpPr>
          <p:cNvPr id="179" name="スマイル 178">
            <a:extLst>
              <a:ext uri="{FF2B5EF4-FFF2-40B4-BE49-F238E27FC236}">
                <a16:creationId xmlns:a16="http://schemas.microsoft.com/office/drawing/2014/main" id="{A4D934E4-35B8-924E-A2FE-F1DA42DEA486}"/>
              </a:ext>
            </a:extLst>
          </p:cNvPr>
          <p:cNvSpPr/>
          <p:nvPr/>
        </p:nvSpPr>
        <p:spPr>
          <a:xfrm>
            <a:off x="11211272" y="47667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656EF5C8-B6BD-6E40-9929-9B6027BACD07}"/>
              </a:ext>
            </a:extLst>
          </p:cNvPr>
          <p:cNvSpPr/>
          <p:nvPr/>
        </p:nvSpPr>
        <p:spPr>
          <a:xfrm>
            <a:off x="10920536" y="11247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PC</a:t>
            </a:r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1" name="スマイル 180">
            <a:extLst>
              <a:ext uri="{FF2B5EF4-FFF2-40B4-BE49-F238E27FC236}">
                <a16:creationId xmlns:a16="http://schemas.microsoft.com/office/drawing/2014/main" id="{4E30AD36-02C8-D248-9F07-9CC7A9B60679}"/>
              </a:ext>
            </a:extLst>
          </p:cNvPr>
          <p:cNvSpPr/>
          <p:nvPr/>
        </p:nvSpPr>
        <p:spPr>
          <a:xfrm>
            <a:off x="11211272" y="227250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CFFDD21-7249-134D-9CA0-7C596189025C}"/>
              </a:ext>
            </a:extLst>
          </p:cNvPr>
          <p:cNvSpPr/>
          <p:nvPr/>
        </p:nvSpPr>
        <p:spPr>
          <a:xfrm>
            <a:off x="10920536" y="29249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走行体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C4A4D23D-29E8-9640-B664-F7E2128F9833}"/>
              </a:ext>
            </a:extLst>
          </p:cNvPr>
          <p:cNvGrpSpPr/>
          <p:nvPr/>
        </p:nvGrpSpPr>
        <p:grpSpPr>
          <a:xfrm>
            <a:off x="4048298" y="3429000"/>
            <a:ext cx="2439220" cy="3240360"/>
            <a:chOff x="4048298" y="3429000"/>
            <a:chExt cx="2439220" cy="3240360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8132EC50-7F3F-C74E-9717-BCC7032C1811}"/>
                </a:ext>
              </a:extLst>
            </p:cNvPr>
            <p:cNvSpPr/>
            <p:nvPr/>
          </p:nvSpPr>
          <p:spPr>
            <a:xfrm>
              <a:off x="490827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193" name="グループ化 192">
              <a:extLst>
                <a:ext uri="{FF2B5EF4-FFF2-40B4-BE49-F238E27FC236}">
                  <a16:creationId xmlns:a16="http://schemas.microsoft.com/office/drawing/2014/main" id="{911AC093-DD57-BA4B-A5A3-273FE0D4BFBD}"/>
                </a:ext>
              </a:extLst>
            </p:cNvPr>
            <p:cNvGrpSpPr/>
            <p:nvPr/>
          </p:nvGrpSpPr>
          <p:grpSpPr>
            <a:xfrm>
              <a:off x="4048298" y="3789040"/>
              <a:ext cx="2439220" cy="2880320"/>
              <a:chOff x="4048298" y="3789040"/>
              <a:chExt cx="2439220" cy="2880320"/>
            </a:xfrm>
          </p:grpSpPr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34EF205-064A-6642-865A-4C186129DF3A}"/>
                  </a:ext>
                </a:extLst>
              </p:cNvPr>
              <p:cNvSpPr/>
              <p:nvPr/>
            </p:nvSpPr>
            <p:spPr>
              <a:xfrm>
                <a:off x="4048298" y="5342358"/>
                <a:ext cx="2439220" cy="1327002"/>
              </a:xfrm>
              <a:prstGeom prst="ellipse">
                <a:avLst/>
              </a:prstGeom>
              <a:solidFill>
                <a:srgbClr val="DEEBF7">
                  <a:alpha val="14902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6" name="星 7 185">
                <a:extLst>
                  <a:ext uri="{FF2B5EF4-FFF2-40B4-BE49-F238E27FC236}">
                    <a16:creationId xmlns:a16="http://schemas.microsoft.com/office/drawing/2014/main" id="{EECD328D-6FC7-AD4D-8192-C2EE1A2BF4F8}"/>
                  </a:ext>
                </a:extLst>
              </p:cNvPr>
              <p:cNvSpPr/>
              <p:nvPr/>
            </p:nvSpPr>
            <p:spPr>
              <a:xfrm>
                <a:off x="5056410" y="3789040"/>
                <a:ext cx="432048" cy="432048"/>
              </a:xfrm>
              <a:prstGeom prst="star7">
                <a:avLst/>
              </a:prstGeom>
              <a:solidFill>
                <a:srgbClr val="DEEBF7">
                  <a:alpha val="14902"/>
                </a:srgb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C4C513DF-7254-8D48-B76B-CAFE86DA4009}"/>
                  </a:ext>
                </a:extLst>
              </p:cNvPr>
              <p:cNvCxnSpPr>
                <a:stCxn id="184" idx="2"/>
                <a:endCxn id="186" idx="3"/>
              </p:cNvCxnSpPr>
              <p:nvPr/>
            </p:nvCxnSpPr>
            <p:spPr>
              <a:xfrm flipV="1">
                <a:off x="4048298" y="4221090"/>
                <a:ext cx="1127997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CA9F8938-FEDC-A64E-9B93-01E49F17EF7D}"/>
                  </a:ext>
                </a:extLst>
              </p:cNvPr>
              <p:cNvCxnSpPr>
                <a:stCxn id="184" idx="6"/>
                <a:endCxn id="186" idx="2"/>
              </p:cNvCxnSpPr>
              <p:nvPr/>
            </p:nvCxnSpPr>
            <p:spPr>
              <a:xfrm flipH="1" flipV="1">
                <a:off x="5368573" y="4221090"/>
                <a:ext cx="1118945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2" name="グループ化 201">
            <a:extLst>
              <a:ext uri="{FF2B5EF4-FFF2-40B4-BE49-F238E27FC236}">
                <a16:creationId xmlns:a16="http://schemas.microsoft.com/office/drawing/2014/main" id="{19955324-E8F0-8E4A-A841-60BDF8D22E31}"/>
              </a:ext>
            </a:extLst>
          </p:cNvPr>
          <p:cNvGrpSpPr/>
          <p:nvPr/>
        </p:nvGrpSpPr>
        <p:grpSpPr>
          <a:xfrm>
            <a:off x="407368" y="3429000"/>
            <a:ext cx="2439220" cy="3240360"/>
            <a:chOff x="407368" y="3429000"/>
            <a:chExt cx="2439220" cy="3240360"/>
          </a:xfrm>
        </p:grpSpPr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EEEA3E9D-5672-754C-B025-C6F58EEDC1D1}"/>
                </a:ext>
              </a:extLst>
            </p:cNvPr>
            <p:cNvSpPr/>
            <p:nvPr/>
          </p:nvSpPr>
          <p:spPr>
            <a:xfrm>
              <a:off x="126734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8" name="円/楕円 197">
              <a:extLst>
                <a:ext uri="{FF2B5EF4-FFF2-40B4-BE49-F238E27FC236}">
                  <a16:creationId xmlns:a16="http://schemas.microsoft.com/office/drawing/2014/main" id="{ABD107B4-4E93-A641-BF0F-FD20584F8755}"/>
                </a:ext>
              </a:extLst>
            </p:cNvPr>
            <p:cNvSpPr/>
            <p:nvPr/>
          </p:nvSpPr>
          <p:spPr>
            <a:xfrm>
              <a:off x="407368" y="5342358"/>
              <a:ext cx="2439220" cy="132700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9" name="星 7 198">
              <a:extLst>
                <a:ext uri="{FF2B5EF4-FFF2-40B4-BE49-F238E27FC236}">
                  <a16:creationId xmlns:a16="http://schemas.microsoft.com/office/drawing/2014/main" id="{6FFDA904-DC4A-BF46-A370-C2D03E277AFD}"/>
                </a:ext>
              </a:extLst>
            </p:cNvPr>
            <p:cNvSpPr/>
            <p:nvPr/>
          </p:nvSpPr>
          <p:spPr>
            <a:xfrm>
              <a:off x="1415480" y="3789040"/>
              <a:ext cx="432048" cy="432048"/>
            </a:xfrm>
            <a:prstGeom prst="star7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34CAA238-56BF-1048-BD00-D3F41F132014}"/>
                </a:ext>
              </a:extLst>
            </p:cNvPr>
            <p:cNvCxnSpPr>
              <a:stCxn id="198" idx="2"/>
              <a:endCxn id="199" idx="3"/>
            </p:cNvCxnSpPr>
            <p:nvPr/>
          </p:nvCxnSpPr>
          <p:spPr>
            <a:xfrm flipV="1">
              <a:off x="407368" y="4221090"/>
              <a:ext cx="1127997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C783B02F-890C-DA47-AA9B-FDA8683B5831}"/>
                </a:ext>
              </a:extLst>
            </p:cNvPr>
            <p:cNvCxnSpPr>
              <a:stCxn id="198" idx="6"/>
              <a:endCxn id="199" idx="2"/>
            </p:cNvCxnSpPr>
            <p:nvPr/>
          </p:nvCxnSpPr>
          <p:spPr>
            <a:xfrm flipH="1" flipV="1">
              <a:off x="1727643" y="4221090"/>
              <a:ext cx="1118945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0FF69720-A931-AD48-BE0A-1AD07AC7F298}"/>
              </a:ext>
            </a:extLst>
          </p:cNvPr>
          <p:cNvSpPr/>
          <p:nvPr/>
        </p:nvSpPr>
        <p:spPr>
          <a:xfrm>
            <a:off x="7680176" y="616530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</a:t>
            </a:r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9210A4B2-0202-D943-862B-74FD6C4EF43F}"/>
              </a:ext>
            </a:extLst>
          </p:cNvPr>
          <p:cNvSpPr/>
          <p:nvPr/>
        </p:nvSpPr>
        <p:spPr>
          <a:xfrm>
            <a:off x="8832304" y="2996952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走行体</a:t>
            </a:r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78CBF6E0-D10A-5C48-B6AA-368DEE2FBF31}"/>
              </a:ext>
            </a:extLst>
          </p:cNvPr>
          <p:cNvSpPr/>
          <p:nvPr/>
        </p:nvSpPr>
        <p:spPr>
          <a:xfrm>
            <a:off x="28572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灰色ライン</a:t>
            </a: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55387B46-D31F-3C45-A8AB-620D59E7A0D0}"/>
              </a:ext>
            </a:extLst>
          </p:cNvPr>
          <p:cNvSpPr/>
          <p:nvPr/>
        </p:nvSpPr>
        <p:spPr>
          <a:xfrm>
            <a:off x="64576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黒</a:t>
            </a:r>
            <a:r>
              <a:rPr kumimoji="1" lang="ja-JP" altLang="en-US" sz="1400">
                <a:solidFill>
                  <a:schemeClr val="tx1"/>
                </a:solidFill>
              </a:rPr>
              <a:t>色ライン</a:t>
            </a:r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C14B7F6C-70B1-C44E-A2C0-DD1655E23599}"/>
              </a:ext>
            </a:extLst>
          </p:cNvPr>
          <p:cNvSpPr/>
          <p:nvPr/>
        </p:nvSpPr>
        <p:spPr>
          <a:xfrm>
            <a:off x="2207568" y="3284984"/>
            <a:ext cx="19442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ブロック並べエリア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D4D4802C-2A8F-4542-8EFF-A933EE65CC02}"/>
              </a:ext>
            </a:extLst>
          </p:cNvPr>
          <p:cNvSpPr/>
          <p:nvPr/>
        </p:nvSpPr>
        <p:spPr>
          <a:xfrm>
            <a:off x="3647728" y="2492896"/>
            <a:ext cx="115212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E165A1A7-388F-F843-8DB0-8FDB37FA68C9}"/>
              </a:ext>
            </a:extLst>
          </p:cNvPr>
          <p:cNvSpPr/>
          <p:nvPr/>
        </p:nvSpPr>
        <p:spPr>
          <a:xfrm>
            <a:off x="7824192" y="1412776"/>
            <a:ext cx="136815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LAN</a:t>
            </a:r>
            <a:r>
              <a:rPr kumimoji="1" lang="ja-JP" altLang="en-US" sz="1400">
                <a:solidFill>
                  <a:schemeClr val="tx1"/>
                </a:solidFill>
              </a:rPr>
              <a:t>ケーブル</a:t>
            </a:r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E8A16788-4FE7-FE41-AB39-8EEB8547A3D0}"/>
              </a:ext>
            </a:extLst>
          </p:cNvPr>
          <p:cNvSpPr/>
          <p:nvPr/>
        </p:nvSpPr>
        <p:spPr>
          <a:xfrm>
            <a:off x="9128720" y="404664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23C625FB-8F6E-F646-88B3-6DB8A8D189FC}"/>
              </a:ext>
            </a:extLst>
          </p:cNvPr>
          <p:cNvSpPr/>
          <p:nvPr/>
        </p:nvSpPr>
        <p:spPr>
          <a:xfrm>
            <a:off x="8832304" y="2564904"/>
            <a:ext cx="136815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534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B016F46-96FD-CD4A-83E9-DAD242967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63700"/>
            <a:ext cx="7315200" cy="35306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ブロックビンゴエリア</a:t>
            </a:r>
          </a:p>
        </p:txBody>
      </p:sp>
    </p:spTree>
    <p:extLst>
      <p:ext uri="{BB962C8B-B14F-4D97-AF65-F5344CB8AC3E}">
        <p14:creationId xmlns:p14="http://schemas.microsoft.com/office/powerpoint/2010/main" val="3071513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ブロックおよび数字カードの初期設置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DF9FA65-09A7-2C43-99B0-16A6672A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" y="476672"/>
            <a:ext cx="6600024" cy="27651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AC919A2-1394-B944-A69A-B26385D3D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2996952"/>
            <a:ext cx="7924800" cy="35052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5D2EFC-1A47-EC4D-B048-66691A6962BF}"/>
              </a:ext>
            </a:extLst>
          </p:cNvPr>
          <p:cNvSpPr/>
          <p:nvPr/>
        </p:nvSpPr>
        <p:spPr>
          <a:xfrm>
            <a:off x="7032104" y="476672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F879F3-7BE6-514D-A4DB-01376B6700E8}"/>
              </a:ext>
            </a:extLst>
          </p:cNvPr>
          <p:cNvSpPr/>
          <p:nvPr/>
        </p:nvSpPr>
        <p:spPr>
          <a:xfrm>
            <a:off x="7032104" y="69269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A0B640F-6408-FA46-ADEE-C0B0EF08A169}"/>
              </a:ext>
            </a:extLst>
          </p:cNvPr>
          <p:cNvSpPr/>
          <p:nvPr/>
        </p:nvSpPr>
        <p:spPr>
          <a:xfrm>
            <a:off x="7032104" y="908720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7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5BD4552-58D4-ED49-9563-535DA36CD13A}"/>
              </a:ext>
            </a:extLst>
          </p:cNvPr>
          <p:cNvSpPr/>
          <p:nvPr/>
        </p:nvSpPr>
        <p:spPr>
          <a:xfrm>
            <a:off x="7032104" y="177281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450</a:t>
            </a:r>
            <a:r>
              <a:rPr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39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973855A-FA6D-7341-A87B-1F272D581867}"/>
              </a:ext>
            </a:extLst>
          </p:cNvPr>
          <p:cNvGrpSpPr/>
          <p:nvPr/>
        </p:nvGrpSpPr>
        <p:grpSpPr>
          <a:xfrm>
            <a:off x="839416" y="1772816"/>
            <a:ext cx="4392488" cy="4392488"/>
            <a:chOff x="4799856" y="2276872"/>
            <a:chExt cx="4320480" cy="4320480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FA0E24B-3B13-C040-B471-23BB4A307255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F4DCCD8B-86E4-7D43-8157-EAC3E32C9D47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98DC3EF4-29AC-2A4D-96A1-AF91D0A1E9AA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07ED6C84-349A-364B-B2F8-2FA5C50888D8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8A2C6C85-196A-AC4D-B9E0-2EDEA81828F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AA9F5257-8232-9043-BEBD-1E63C5366FF2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03A9283-F54A-0944-A06A-76E27BC28C26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id="{1FB4A293-CC6E-0046-BE3F-A4F4D5002D7E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C1EBE0F6-76F3-9249-BCA7-20E09BE256A8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9A66EC38-A61E-454C-80F9-BE9990E25C33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6F489350-A966-A94A-BEAE-6649336F2BED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" name="円/楕円 15">
              <a:extLst>
                <a:ext uri="{FF2B5EF4-FFF2-40B4-BE49-F238E27FC236}">
                  <a16:creationId xmlns:a16="http://schemas.microsoft.com/office/drawing/2014/main" id="{77D0A957-9874-B146-80C2-98AF5514D8EE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84A9801-3DE4-0A40-B96C-EF59DA4D37B9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8CD96430-0658-9949-B055-54236EA535CB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85244AFA-9DC8-7E47-8B55-898135986978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83988B29-AC24-4B4C-997A-32B32280BA6D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1" name="円/楕円 20">
              <a:extLst>
                <a:ext uri="{FF2B5EF4-FFF2-40B4-BE49-F238E27FC236}">
                  <a16:creationId xmlns:a16="http://schemas.microsoft.com/office/drawing/2014/main" id="{64762A4E-0C44-9A4C-9150-763437E48B67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17E1F74C-4E7D-7E4A-B7FE-7638A4D0C229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449C9A24-2C48-1440-A69A-9851E2F8AF8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37575028-742B-A64B-8B99-842724EB20E4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89990EDA-38C1-3747-B920-8CEF26A1E490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8A2ABFE-3584-2D42-9319-15A7C3FF2008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FA9B353C-0D1D-BE4A-928D-B8C0F5DD7AB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id="{981F88F5-AEF5-4C43-A334-D839924B1CA6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F98DF593-0B25-EC45-8616-E9E695181563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0" name="円/楕円 29">
              <a:extLst>
                <a:ext uri="{FF2B5EF4-FFF2-40B4-BE49-F238E27FC236}">
                  <a16:creationId xmlns:a16="http://schemas.microsoft.com/office/drawing/2014/main" id="{D284A20F-C5BE-1B4F-87DD-14388F4A9568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1" name="円/楕円 30">
              <a:extLst>
                <a:ext uri="{FF2B5EF4-FFF2-40B4-BE49-F238E27FC236}">
                  <a16:creationId xmlns:a16="http://schemas.microsoft.com/office/drawing/2014/main" id="{93BA2F9F-5F1C-714F-89A9-4B65A725879E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2" name="円/楕円 31">
              <a:extLst>
                <a:ext uri="{FF2B5EF4-FFF2-40B4-BE49-F238E27FC236}">
                  <a16:creationId xmlns:a16="http://schemas.microsoft.com/office/drawing/2014/main" id="{3729D977-BF84-D842-A8BF-76D1EBDB07B1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3" name="円/楕円 32">
              <a:extLst>
                <a:ext uri="{FF2B5EF4-FFF2-40B4-BE49-F238E27FC236}">
                  <a16:creationId xmlns:a16="http://schemas.microsoft.com/office/drawing/2014/main" id="{C2600A39-4E56-484D-99FC-F925D5B44B35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4" name="円/楕円 33">
              <a:extLst>
                <a:ext uri="{FF2B5EF4-FFF2-40B4-BE49-F238E27FC236}">
                  <a16:creationId xmlns:a16="http://schemas.microsoft.com/office/drawing/2014/main" id="{9E2B0872-7DE1-AC49-8448-CFAFB81FBBF6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06208A7-ACFB-964A-BA92-ACF6C5445588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05AF8A5A-D29A-944E-ACDA-B68B200C6BF2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7" name="円/楕円 36">
            <a:extLst>
              <a:ext uri="{FF2B5EF4-FFF2-40B4-BE49-F238E27FC236}">
                <a16:creationId xmlns:a16="http://schemas.microsoft.com/office/drawing/2014/main" id="{D9C62284-E67D-5B4C-B10A-0F32A4DB3826}"/>
              </a:ext>
            </a:extLst>
          </p:cNvPr>
          <p:cNvSpPr/>
          <p:nvPr/>
        </p:nvSpPr>
        <p:spPr>
          <a:xfrm>
            <a:off x="5825970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4228E4E7-BCF6-224E-8CE8-F8A1C398D61A}"/>
              </a:ext>
            </a:extLst>
          </p:cNvPr>
          <p:cNvGrpSpPr/>
          <p:nvPr/>
        </p:nvGrpSpPr>
        <p:grpSpPr>
          <a:xfrm>
            <a:off x="6096000" y="4437112"/>
            <a:ext cx="5184576" cy="1728192"/>
            <a:chOff x="6096000" y="4437112"/>
            <a:chExt cx="5184576" cy="1728192"/>
          </a:xfrm>
        </p:grpSpPr>
        <p:grpSp>
          <p:nvGrpSpPr>
            <p:cNvPr id="48" name="グループ化 47">
              <a:extLst>
                <a:ext uri="{FF2B5EF4-FFF2-40B4-BE49-F238E27FC236}">
                  <a16:creationId xmlns:a16="http://schemas.microsoft.com/office/drawing/2014/main" id="{8132E8BA-229B-4D47-9BBD-0202ED4B934E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39" name="正方形/長方形 38">
                <a:extLst>
                  <a:ext uri="{FF2B5EF4-FFF2-40B4-BE49-F238E27FC236}">
                    <a16:creationId xmlns:a16="http://schemas.microsoft.com/office/drawing/2014/main" id="{D737F0FC-AD6B-A640-8144-C9BE6175CA9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CA4872BB-B26B-E74A-8D97-EFBD8FD761F2}"/>
                  </a:ext>
                </a:extLst>
              </p:cNvPr>
              <p:cNvCxnSpPr>
                <a:stCxn id="39" idx="1"/>
                <a:endCxn id="39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BBA0619A-8DCA-C146-B3FF-B5C51F2A1136}"/>
                  </a:ext>
                </a:extLst>
              </p:cNvPr>
              <p:cNvCxnSpPr>
                <a:cxnSpLocks/>
                <a:stCxn id="39" idx="2"/>
                <a:endCxn id="39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グループ化 48">
              <a:extLst>
                <a:ext uri="{FF2B5EF4-FFF2-40B4-BE49-F238E27FC236}">
                  <a16:creationId xmlns:a16="http://schemas.microsoft.com/office/drawing/2014/main" id="{91B698DB-48B3-8B4C-8AD9-19F26084AD72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50" name="正方形/長方形 49">
                <a:extLst>
                  <a:ext uri="{FF2B5EF4-FFF2-40B4-BE49-F238E27FC236}">
                    <a16:creationId xmlns:a16="http://schemas.microsoft.com/office/drawing/2014/main" id="{9D1E20BA-2DE6-8A4A-B12B-E44CB9E94478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1" name="直線コネクタ 50">
                <a:extLst>
                  <a:ext uri="{FF2B5EF4-FFF2-40B4-BE49-F238E27FC236}">
                    <a16:creationId xmlns:a16="http://schemas.microsoft.com/office/drawing/2014/main" id="{6664CB65-B43A-F847-B3B1-FFA9556A9EA0}"/>
                  </a:ext>
                </a:extLst>
              </p:cNvPr>
              <p:cNvCxnSpPr>
                <a:stCxn id="50" idx="1"/>
                <a:endCxn id="50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コネクタ 51">
                <a:extLst>
                  <a:ext uri="{FF2B5EF4-FFF2-40B4-BE49-F238E27FC236}">
                    <a16:creationId xmlns:a16="http://schemas.microsoft.com/office/drawing/2014/main" id="{49656A5E-4ED2-314C-9C4D-E615DBB7E059}"/>
                  </a:ext>
                </a:extLst>
              </p:cNvPr>
              <p:cNvCxnSpPr>
                <a:cxnSpLocks/>
                <a:stCxn id="50" idx="2"/>
                <a:endCxn id="50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グループ化 52">
              <a:extLst>
                <a:ext uri="{FF2B5EF4-FFF2-40B4-BE49-F238E27FC236}">
                  <a16:creationId xmlns:a16="http://schemas.microsoft.com/office/drawing/2014/main" id="{94413A8B-853B-1345-8185-9C667216F501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B186B3DC-2425-394E-932D-3C9BDD425F8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5DB55745-B98C-7144-A91C-1792AC5B260B}"/>
                  </a:ext>
                </a:extLst>
              </p:cNvPr>
              <p:cNvCxnSpPr>
                <a:stCxn id="54" idx="1"/>
                <a:endCxn id="54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5435F255-94B4-0E46-9DDA-529FA6AB7948}"/>
                  </a:ext>
                </a:extLst>
              </p:cNvPr>
              <p:cNvCxnSpPr>
                <a:cxnSpLocks/>
                <a:stCxn id="54" idx="2"/>
                <a:endCxn id="54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5E44D813-F5DB-F140-BDCE-8E852DC98F0B}"/>
              </a:ext>
            </a:extLst>
          </p:cNvPr>
          <p:cNvGrpSpPr/>
          <p:nvPr/>
        </p:nvGrpSpPr>
        <p:grpSpPr>
          <a:xfrm>
            <a:off x="6096000" y="2708920"/>
            <a:ext cx="5184576" cy="1728192"/>
            <a:chOff x="6096000" y="4437112"/>
            <a:chExt cx="5184576" cy="1728192"/>
          </a:xfrm>
        </p:grpSpPr>
        <p:grpSp>
          <p:nvGrpSpPr>
            <p:cNvPr id="59" name="グループ化 58">
              <a:extLst>
                <a:ext uri="{FF2B5EF4-FFF2-40B4-BE49-F238E27FC236}">
                  <a16:creationId xmlns:a16="http://schemas.microsoft.com/office/drawing/2014/main" id="{41AA52C7-F3DF-B041-926C-3D85E01C5A24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5D586C79-BD99-8144-905B-623BA1CAF504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F66FEFE7-19A5-B740-8708-753A5637A316}"/>
                  </a:ext>
                </a:extLst>
              </p:cNvPr>
              <p:cNvCxnSpPr>
                <a:stCxn id="68" idx="1"/>
                <a:endCxn id="6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コネクタ 69">
                <a:extLst>
                  <a:ext uri="{FF2B5EF4-FFF2-40B4-BE49-F238E27FC236}">
                    <a16:creationId xmlns:a16="http://schemas.microsoft.com/office/drawing/2014/main" id="{08ED49D4-9A52-AB4C-A7D7-3BE5D51284A0}"/>
                  </a:ext>
                </a:extLst>
              </p:cNvPr>
              <p:cNvCxnSpPr>
                <a:cxnSpLocks/>
                <a:stCxn id="68" idx="2"/>
                <a:endCxn id="6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グループ化 59">
              <a:extLst>
                <a:ext uri="{FF2B5EF4-FFF2-40B4-BE49-F238E27FC236}">
                  <a16:creationId xmlns:a16="http://schemas.microsoft.com/office/drawing/2014/main" id="{F6CA7107-C2D3-5C46-B1DA-187F87D9736C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151C7C59-ED5E-CE47-A7C9-35D5AA39C55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07EC63D7-4296-8742-88C3-431496FB2133}"/>
                  </a:ext>
                </a:extLst>
              </p:cNvPr>
              <p:cNvCxnSpPr>
                <a:stCxn id="65" idx="1"/>
                <a:endCxn id="6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AD968D8-3F16-334D-BF01-213FD6517018}"/>
                  </a:ext>
                </a:extLst>
              </p:cNvPr>
              <p:cNvCxnSpPr>
                <a:cxnSpLocks/>
                <a:stCxn id="65" idx="2"/>
                <a:endCxn id="6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1D6DA873-0D9B-484A-89F8-D7E72A2E6C90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62" name="正方形/長方形 61">
                <a:extLst>
                  <a:ext uri="{FF2B5EF4-FFF2-40B4-BE49-F238E27FC236}">
                    <a16:creationId xmlns:a16="http://schemas.microsoft.com/office/drawing/2014/main" id="{ADE4E70C-CC68-EA4E-966F-8D013898B0A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直線コネクタ 62">
                <a:extLst>
                  <a:ext uri="{FF2B5EF4-FFF2-40B4-BE49-F238E27FC236}">
                    <a16:creationId xmlns:a16="http://schemas.microsoft.com/office/drawing/2014/main" id="{29597643-CBA5-7245-A60F-1BE1AA13339B}"/>
                  </a:ext>
                </a:extLst>
              </p:cNvPr>
              <p:cNvCxnSpPr>
                <a:stCxn id="62" idx="1"/>
                <a:endCxn id="62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AE690D81-624E-4D48-9956-8EF647C8FCE4}"/>
                  </a:ext>
                </a:extLst>
              </p:cNvPr>
              <p:cNvCxnSpPr>
                <a:cxnSpLocks/>
                <a:stCxn id="62" idx="2"/>
                <a:endCxn id="62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F728EF6B-A2E5-0B4B-B50E-847DF3B760CB}"/>
              </a:ext>
            </a:extLst>
          </p:cNvPr>
          <p:cNvGrpSpPr/>
          <p:nvPr/>
        </p:nvGrpSpPr>
        <p:grpSpPr>
          <a:xfrm>
            <a:off x="6096000" y="980728"/>
            <a:ext cx="5184576" cy="1728192"/>
            <a:chOff x="6096000" y="4437112"/>
            <a:chExt cx="5184576" cy="1728192"/>
          </a:xfrm>
        </p:grpSpPr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77BBEE3A-D731-9F40-AF61-C75A9A8995F7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81" name="正方形/長方形 80">
                <a:extLst>
                  <a:ext uri="{FF2B5EF4-FFF2-40B4-BE49-F238E27FC236}">
                    <a16:creationId xmlns:a16="http://schemas.microsoft.com/office/drawing/2014/main" id="{00906642-87C2-F441-B154-D6DCFFE43BCC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DC0CACB6-67D4-0949-A59C-E47A7160DD98}"/>
                  </a:ext>
                </a:extLst>
              </p:cNvPr>
              <p:cNvCxnSpPr>
                <a:stCxn id="81" idx="1"/>
                <a:endCxn id="81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22E43B3C-22AC-704C-91FC-3928DDA727EF}"/>
                  </a:ext>
                </a:extLst>
              </p:cNvPr>
              <p:cNvCxnSpPr>
                <a:cxnSpLocks/>
                <a:stCxn id="81" idx="2"/>
                <a:endCxn id="81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CA383FA8-BCC1-C840-9E0D-146DCEAE866E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78" name="正方形/長方形 77">
                <a:extLst>
                  <a:ext uri="{FF2B5EF4-FFF2-40B4-BE49-F238E27FC236}">
                    <a16:creationId xmlns:a16="http://schemas.microsoft.com/office/drawing/2014/main" id="{32EA7097-7C7E-644D-9E72-9C9A3421F45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856B3821-5831-844A-A240-21EFFF26C57F}"/>
                  </a:ext>
                </a:extLst>
              </p:cNvPr>
              <p:cNvCxnSpPr>
                <a:stCxn id="78" idx="1"/>
                <a:endCxn id="7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FC73E9D8-0F87-CA42-9DC4-03C63BC9D3C3}"/>
                  </a:ext>
                </a:extLst>
              </p:cNvPr>
              <p:cNvCxnSpPr>
                <a:cxnSpLocks/>
                <a:stCxn id="78" idx="2"/>
                <a:endCxn id="7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9EA5F3AE-0807-8242-9068-01E61BC48914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B63A9F53-4824-D446-856B-8A53E1F350BE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702876E1-844E-0C46-B3B8-43671E478D1A}"/>
                  </a:ext>
                </a:extLst>
              </p:cNvPr>
              <p:cNvCxnSpPr>
                <a:stCxn id="75" idx="1"/>
                <a:endCxn id="7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DD2E325A-0B8F-6B4E-BB9D-31EEF6945739}"/>
                  </a:ext>
                </a:extLst>
              </p:cNvPr>
              <p:cNvCxnSpPr>
                <a:cxnSpLocks/>
                <a:stCxn id="75" idx="2"/>
                <a:endCxn id="7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円/楕円 84">
            <a:extLst>
              <a:ext uri="{FF2B5EF4-FFF2-40B4-BE49-F238E27FC236}">
                <a16:creationId xmlns:a16="http://schemas.microsoft.com/office/drawing/2014/main" id="{350FDC44-7684-F74A-8BB0-749518883923}"/>
              </a:ext>
            </a:extLst>
          </p:cNvPr>
          <p:cNvSpPr/>
          <p:nvPr/>
        </p:nvSpPr>
        <p:spPr>
          <a:xfrm>
            <a:off x="7554162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6" name="円/楕円 85">
            <a:extLst>
              <a:ext uri="{FF2B5EF4-FFF2-40B4-BE49-F238E27FC236}">
                <a16:creationId xmlns:a16="http://schemas.microsoft.com/office/drawing/2014/main" id="{75C377D4-D02A-AB41-A8A8-E548C95F4BB0}"/>
              </a:ext>
            </a:extLst>
          </p:cNvPr>
          <p:cNvSpPr/>
          <p:nvPr/>
        </p:nvSpPr>
        <p:spPr>
          <a:xfrm>
            <a:off x="9282354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7" name="円/楕円 86">
            <a:extLst>
              <a:ext uri="{FF2B5EF4-FFF2-40B4-BE49-F238E27FC236}">
                <a16:creationId xmlns:a16="http://schemas.microsoft.com/office/drawing/2014/main" id="{A1D11596-A44F-0841-B678-BC82C39A8CC2}"/>
              </a:ext>
            </a:extLst>
          </p:cNvPr>
          <p:cNvSpPr/>
          <p:nvPr/>
        </p:nvSpPr>
        <p:spPr>
          <a:xfrm>
            <a:off x="11010546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8" name="円/楕円 87">
            <a:extLst>
              <a:ext uri="{FF2B5EF4-FFF2-40B4-BE49-F238E27FC236}">
                <a16:creationId xmlns:a16="http://schemas.microsoft.com/office/drawing/2014/main" id="{D660279E-39F5-B041-8D45-99F1AA114569}"/>
              </a:ext>
            </a:extLst>
          </p:cNvPr>
          <p:cNvSpPr/>
          <p:nvPr/>
        </p:nvSpPr>
        <p:spPr>
          <a:xfrm>
            <a:off x="6690066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9" name="円/楕円 88">
            <a:extLst>
              <a:ext uri="{FF2B5EF4-FFF2-40B4-BE49-F238E27FC236}">
                <a16:creationId xmlns:a16="http://schemas.microsoft.com/office/drawing/2014/main" id="{D1F2729C-8511-474F-A648-2DD32D4BC889}"/>
              </a:ext>
            </a:extLst>
          </p:cNvPr>
          <p:cNvSpPr/>
          <p:nvPr/>
        </p:nvSpPr>
        <p:spPr>
          <a:xfrm>
            <a:off x="8418258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0" name="円/楕円 89">
            <a:extLst>
              <a:ext uri="{FF2B5EF4-FFF2-40B4-BE49-F238E27FC236}">
                <a16:creationId xmlns:a16="http://schemas.microsoft.com/office/drawing/2014/main" id="{B54CDDC7-35FD-1741-A34E-475A072697C2}"/>
              </a:ext>
            </a:extLst>
          </p:cNvPr>
          <p:cNvSpPr/>
          <p:nvPr/>
        </p:nvSpPr>
        <p:spPr>
          <a:xfrm>
            <a:off x="10146450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2" name="円/楕円 91">
            <a:extLst>
              <a:ext uri="{FF2B5EF4-FFF2-40B4-BE49-F238E27FC236}">
                <a16:creationId xmlns:a16="http://schemas.microsoft.com/office/drawing/2014/main" id="{C9F66881-5A1E-DF4B-8BBE-2220BE0FCC15}"/>
              </a:ext>
            </a:extLst>
          </p:cNvPr>
          <p:cNvSpPr/>
          <p:nvPr/>
        </p:nvSpPr>
        <p:spPr>
          <a:xfrm>
            <a:off x="5825970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円/楕円 92">
            <a:extLst>
              <a:ext uri="{FF2B5EF4-FFF2-40B4-BE49-F238E27FC236}">
                <a16:creationId xmlns:a16="http://schemas.microsoft.com/office/drawing/2014/main" id="{D5D3CDD2-731F-194E-8C5D-E73161E0BE43}"/>
              </a:ext>
            </a:extLst>
          </p:cNvPr>
          <p:cNvSpPr/>
          <p:nvPr/>
        </p:nvSpPr>
        <p:spPr>
          <a:xfrm>
            <a:off x="7554162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4" name="円/楕円 93">
            <a:extLst>
              <a:ext uri="{FF2B5EF4-FFF2-40B4-BE49-F238E27FC236}">
                <a16:creationId xmlns:a16="http://schemas.microsoft.com/office/drawing/2014/main" id="{7F486ECF-1ADF-3748-93D1-082D63757FA1}"/>
              </a:ext>
            </a:extLst>
          </p:cNvPr>
          <p:cNvSpPr/>
          <p:nvPr/>
        </p:nvSpPr>
        <p:spPr>
          <a:xfrm>
            <a:off x="9282354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円/楕円 94">
            <a:extLst>
              <a:ext uri="{FF2B5EF4-FFF2-40B4-BE49-F238E27FC236}">
                <a16:creationId xmlns:a16="http://schemas.microsoft.com/office/drawing/2014/main" id="{2E4F1DCF-7BB4-9140-9D51-C7EB449F06F6}"/>
              </a:ext>
            </a:extLst>
          </p:cNvPr>
          <p:cNvSpPr/>
          <p:nvPr/>
        </p:nvSpPr>
        <p:spPr>
          <a:xfrm>
            <a:off x="11010546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円/楕円 95">
            <a:extLst>
              <a:ext uri="{FF2B5EF4-FFF2-40B4-BE49-F238E27FC236}">
                <a16:creationId xmlns:a16="http://schemas.microsoft.com/office/drawing/2014/main" id="{4A892D53-99DC-8340-B584-3635FD097DAE}"/>
              </a:ext>
            </a:extLst>
          </p:cNvPr>
          <p:cNvSpPr/>
          <p:nvPr/>
        </p:nvSpPr>
        <p:spPr>
          <a:xfrm>
            <a:off x="5807968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7" name="円/楕円 96">
            <a:extLst>
              <a:ext uri="{FF2B5EF4-FFF2-40B4-BE49-F238E27FC236}">
                <a16:creationId xmlns:a16="http://schemas.microsoft.com/office/drawing/2014/main" id="{196C379F-D64D-094F-A831-A2CFAE3E8553}"/>
              </a:ext>
            </a:extLst>
          </p:cNvPr>
          <p:cNvSpPr/>
          <p:nvPr/>
        </p:nvSpPr>
        <p:spPr>
          <a:xfrm>
            <a:off x="7536160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8" name="円/楕円 97">
            <a:extLst>
              <a:ext uri="{FF2B5EF4-FFF2-40B4-BE49-F238E27FC236}">
                <a16:creationId xmlns:a16="http://schemas.microsoft.com/office/drawing/2014/main" id="{E1574CD2-E825-3244-9314-B5108C98D20D}"/>
              </a:ext>
            </a:extLst>
          </p:cNvPr>
          <p:cNvSpPr/>
          <p:nvPr/>
        </p:nvSpPr>
        <p:spPr>
          <a:xfrm>
            <a:off x="9264352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9" name="円/楕円 98">
            <a:extLst>
              <a:ext uri="{FF2B5EF4-FFF2-40B4-BE49-F238E27FC236}">
                <a16:creationId xmlns:a16="http://schemas.microsoft.com/office/drawing/2014/main" id="{566D4647-6D31-F04D-ADE7-C4D0A1F273DE}"/>
              </a:ext>
            </a:extLst>
          </p:cNvPr>
          <p:cNvSpPr/>
          <p:nvPr/>
        </p:nvSpPr>
        <p:spPr>
          <a:xfrm>
            <a:off x="10992544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0" name="円/楕円 99">
            <a:extLst>
              <a:ext uri="{FF2B5EF4-FFF2-40B4-BE49-F238E27FC236}">
                <a16:creationId xmlns:a16="http://schemas.microsoft.com/office/drawing/2014/main" id="{D798247F-D864-2A42-A8B3-DD090B9ECADA}"/>
              </a:ext>
            </a:extLst>
          </p:cNvPr>
          <p:cNvSpPr/>
          <p:nvPr/>
        </p:nvSpPr>
        <p:spPr>
          <a:xfrm>
            <a:off x="5825970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1" name="円/楕円 100">
            <a:extLst>
              <a:ext uri="{FF2B5EF4-FFF2-40B4-BE49-F238E27FC236}">
                <a16:creationId xmlns:a16="http://schemas.microsoft.com/office/drawing/2014/main" id="{1794916B-4050-6E4C-9F3F-7ED800502077}"/>
              </a:ext>
            </a:extLst>
          </p:cNvPr>
          <p:cNvSpPr/>
          <p:nvPr/>
        </p:nvSpPr>
        <p:spPr>
          <a:xfrm>
            <a:off x="7554162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2" name="円/楕円 101">
            <a:extLst>
              <a:ext uri="{FF2B5EF4-FFF2-40B4-BE49-F238E27FC236}">
                <a16:creationId xmlns:a16="http://schemas.microsoft.com/office/drawing/2014/main" id="{7B7DDDE9-B01F-5541-A914-39D0203B4439}"/>
              </a:ext>
            </a:extLst>
          </p:cNvPr>
          <p:cNvSpPr/>
          <p:nvPr/>
        </p:nvSpPr>
        <p:spPr>
          <a:xfrm>
            <a:off x="9282354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3" name="円/楕円 102">
            <a:extLst>
              <a:ext uri="{FF2B5EF4-FFF2-40B4-BE49-F238E27FC236}">
                <a16:creationId xmlns:a16="http://schemas.microsoft.com/office/drawing/2014/main" id="{DF76B3F8-FFB0-FE4F-9FC5-11D9E270A40A}"/>
              </a:ext>
            </a:extLst>
          </p:cNvPr>
          <p:cNvSpPr/>
          <p:nvPr/>
        </p:nvSpPr>
        <p:spPr>
          <a:xfrm>
            <a:off x="11010546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4" name="円/楕円 103">
            <a:extLst>
              <a:ext uri="{FF2B5EF4-FFF2-40B4-BE49-F238E27FC236}">
                <a16:creationId xmlns:a16="http://schemas.microsoft.com/office/drawing/2014/main" id="{BEA98704-B3B9-3245-852F-2D14EE73AEEB}"/>
              </a:ext>
            </a:extLst>
          </p:cNvPr>
          <p:cNvSpPr/>
          <p:nvPr/>
        </p:nvSpPr>
        <p:spPr>
          <a:xfrm>
            <a:off x="6672064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6" name="円/楕円 105">
            <a:extLst>
              <a:ext uri="{FF2B5EF4-FFF2-40B4-BE49-F238E27FC236}">
                <a16:creationId xmlns:a16="http://schemas.microsoft.com/office/drawing/2014/main" id="{20B46635-94A9-8E4F-BD38-4BA6242B8CE5}"/>
              </a:ext>
            </a:extLst>
          </p:cNvPr>
          <p:cNvSpPr/>
          <p:nvPr/>
        </p:nvSpPr>
        <p:spPr>
          <a:xfrm>
            <a:off x="10128448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9" name="円/楕円 108">
            <a:extLst>
              <a:ext uri="{FF2B5EF4-FFF2-40B4-BE49-F238E27FC236}">
                <a16:creationId xmlns:a16="http://schemas.microsoft.com/office/drawing/2014/main" id="{C2843236-F0F3-4C4B-B598-C3E9C780D112}"/>
              </a:ext>
            </a:extLst>
          </p:cNvPr>
          <p:cNvSpPr/>
          <p:nvPr/>
        </p:nvSpPr>
        <p:spPr>
          <a:xfrm>
            <a:off x="6672064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0" name="円/楕円 109">
            <a:extLst>
              <a:ext uri="{FF2B5EF4-FFF2-40B4-BE49-F238E27FC236}">
                <a16:creationId xmlns:a16="http://schemas.microsoft.com/office/drawing/2014/main" id="{5A54C743-E5AD-804F-BC37-358123E13F7F}"/>
              </a:ext>
            </a:extLst>
          </p:cNvPr>
          <p:cNvSpPr/>
          <p:nvPr/>
        </p:nvSpPr>
        <p:spPr>
          <a:xfrm>
            <a:off x="8400256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1" name="円/楕円 110">
            <a:extLst>
              <a:ext uri="{FF2B5EF4-FFF2-40B4-BE49-F238E27FC236}">
                <a16:creationId xmlns:a16="http://schemas.microsoft.com/office/drawing/2014/main" id="{4D0330D1-0EEE-A744-8771-C0C98BC78C5D}"/>
              </a:ext>
            </a:extLst>
          </p:cNvPr>
          <p:cNvSpPr/>
          <p:nvPr/>
        </p:nvSpPr>
        <p:spPr>
          <a:xfrm>
            <a:off x="10128448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210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1" name="グループ化 270">
            <a:extLst>
              <a:ext uri="{FF2B5EF4-FFF2-40B4-BE49-F238E27FC236}">
                <a16:creationId xmlns:a16="http://schemas.microsoft.com/office/drawing/2014/main" id="{302DF670-C45A-964B-8143-9B0EB727F756}"/>
              </a:ext>
            </a:extLst>
          </p:cNvPr>
          <p:cNvGrpSpPr/>
          <p:nvPr/>
        </p:nvGrpSpPr>
        <p:grpSpPr>
          <a:xfrm>
            <a:off x="263352" y="638690"/>
            <a:ext cx="2065849" cy="558062"/>
            <a:chOff x="263352" y="638690"/>
            <a:chExt cx="2065849" cy="558062"/>
          </a:xfrm>
        </p:grpSpPr>
        <p:sp>
          <p:nvSpPr>
            <p:cNvPr id="243" name="円/楕円 242">
              <a:extLst>
                <a:ext uri="{FF2B5EF4-FFF2-40B4-BE49-F238E27FC236}">
                  <a16:creationId xmlns:a16="http://schemas.microsoft.com/office/drawing/2014/main" id="{80745CBE-84B2-2C41-8008-7472AF67FF8C}"/>
                </a:ext>
              </a:extLst>
            </p:cNvPr>
            <p:cNvSpPr/>
            <p:nvPr/>
          </p:nvSpPr>
          <p:spPr>
            <a:xfrm>
              <a:off x="263352" y="638690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1ADCDFD6-2AE5-7548-82ED-410FA6368408}"/>
                </a:ext>
              </a:extLst>
            </p:cNvPr>
            <p:cNvSpPr/>
            <p:nvPr/>
          </p:nvSpPr>
          <p:spPr>
            <a:xfrm>
              <a:off x="911424" y="699512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959E6C50-FF29-DC4A-AE77-108F2C9DC458}"/>
              </a:ext>
            </a:extLst>
          </p:cNvPr>
          <p:cNvGrpSpPr/>
          <p:nvPr/>
        </p:nvGrpSpPr>
        <p:grpSpPr>
          <a:xfrm>
            <a:off x="263352" y="1370771"/>
            <a:ext cx="2520280" cy="558062"/>
            <a:chOff x="263352" y="1529789"/>
            <a:chExt cx="2520280" cy="558062"/>
          </a:xfrm>
        </p:grpSpPr>
        <p:sp>
          <p:nvSpPr>
            <p:cNvPr id="251" name="円/楕円 250">
              <a:extLst>
                <a:ext uri="{FF2B5EF4-FFF2-40B4-BE49-F238E27FC236}">
                  <a16:creationId xmlns:a16="http://schemas.microsoft.com/office/drawing/2014/main" id="{6FF3632E-F43B-BD4E-9E3E-055E91212D6F}"/>
                </a:ext>
              </a:extLst>
            </p:cNvPr>
            <p:cNvSpPr/>
            <p:nvPr/>
          </p:nvSpPr>
          <p:spPr>
            <a:xfrm>
              <a:off x="263352" y="1529789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3C5D8F2-4325-C241-89A1-33CD385A6889}"/>
                </a:ext>
              </a:extLst>
            </p:cNvPr>
            <p:cNvSpPr/>
            <p:nvPr/>
          </p:nvSpPr>
          <p:spPr>
            <a:xfrm>
              <a:off x="911424" y="1590611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スタートノード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grpSp>
        <p:nvGrpSpPr>
          <p:cNvPr id="257" name="グループ化 256">
            <a:extLst>
              <a:ext uri="{FF2B5EF4-FFF2-40B4-BE49-F238E27FC236}">
                <a16:creationId xmlns:a16="http://schemas.microsoft.com/office/drawing/2014/main" id="{522F406D-1082-5145-B781-7FC2B32C6EED}"/>
              </a:ext>
            </a:extLst>
          </p:cNvPr>
          <p:cNvGrpSpPr/>
          <p:nvPr/>
        </p:nvGrpSpPr>
        <p:grpSpPr>
          <a:xfrm>
            <a:off x="263352" y="2102852"/>
            <a:ext cx="2520280" cy="558062"/>
            <a:chOff x="263352" y="2420888"/>
            <a:chExt cx="2520280" cy="558062"/>
          </a:xfrm>
        </p:grpSpPr>
        <p:sp>
          <p:nvSpPr>
            <p:cNvPr id="254" name="円/楕円 253">
              <a:extLst>
                <a:ext uri="{FF2B5EF4-FFF2-40B4-BE49-F238E27FC236}">
                  <a16:creationId xmlns:a16="http://schemas.microsoft.com/office/drawing/2014/main" id="{6F2B2DC4-D85A-6A41-A7DD-89E8E9AF00D9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id="{09B13C12-8B42-044F-ABE8-7CF9FBC3DA81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ゴールノード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グループ化 257">
            <a:extLst>
              <a:ext uri="{FF2B5EF4-FFF2-40B4-BE49-F238E27FC236}">
                <a16:creationId xmlns:a16="http://schemas.microsoft.com/office/drawing/2014/main" id="{77C174C0-620A-194F-8E7B-8EBF6708B013}"/>
              </a:ext>
            </a:extLst>
          </p:cNvPr>
          <p:cNvGrpSpPr/>
          <p:nvPr/>
        </p:nvGrpSpPr>
        <p:grpSpPr>
          <a:xfrm>
            <a:off x="263352" y="2834933"/>
            <a:ext cx="2520280" cy="558062"/>
            <a:chOff x="263352" y="2420888"/>
            <a:chExt cx="2520280" cy="558062"/>
          </a:xfrm>
        </p:grpSpPr>
        <p:sp>
          <p:nvSpPr>
            <p:cNvPr id="259" name="円/楕円 258">
              <a:extLst>
                <a:ext uri="{FF2B5EF4-FFF2-40B4-BE49-F238E27FC236}">
                  <a16:creationId xmlns:a16="http://schemas.microsoft.com/office/drawing/2014/main" id="{7832BDDC-0346-1449-8CA7-7EFA552E4C64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5A025FD3-C827-DB43-9018-DADD9DF7510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赤ノード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09C0F86-E014-BC49-AAF1-1DDED940234F}"/>
              </a:ext>
            </a:extLst>
          </p:cNvPr>
          <p:cNvGrpSpPr/>
          <p:nvPr/>
        </p:nvGrpSpPr>
        <p:grpSpPr>
          <a:xfrm>
            <a:off x="263352" y="3567014"/>
            <a:ext cx="2520280" cy="558062"/>
            <a:chOff x="263352" y="2420888"/>
            <a:chExt cx="2520280" cy="558062"/>
          </a:xfrm>
        </p:grpSpPr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id="{104BA652-7DEF-FE48-9103-CF0DC7C26037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4992744D-34C1-704C-B5DC-2295389D515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青ノード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グループ化 263">
            <a:extLst>
              <a:ext uri="{FF2B5EF4-FFF2-40B4-BE49-F238E27FC236}">
                <a16:creationId xmlns:a16="http://schemas.microsoft.com/office/drawing/2014/main" id="{A83F348B-372D-4140-AFC1-488FCADB1426}"/>
              </a:ext>
            </a:extLst>
          </p:cNvPr>
          <p:cNvGrpSpPr/>
          <p:nvPr/>
        </p:nvGrpSpPr>
        <p:grpSpPr>
          <a:xfrm>
            <a:off x="263352" y="4299095"/>
            <a:ext cx="2520280" cy="558062"/>
            <a:chOff x="263352" y="2420888"/>
            <a:chExt cx="2520280" cy="558062"/>
          </a:xfrm>
        </p:grpSpPr>
        <p:sp>
          <p:nvSpPr>
            <p:cNvPr id="265" name="円/楕円 264">
              <a:extLst>
                <a:ext uri="{FF2B5EF4-FFF2-40B4-BE49-F238E27FC236}">
                  <a16:creationId xmlns:a16="http://schemas.microsoft.com/office/drawing/2014/main" id="{FD8C70ED-A884-D149-B8AD-55D6A401D5FB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3F0B2481-839E-8646-873C-0D81617CEC5C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7" name="グループ化 266">
            <a:extLst>
              <a:ext uri="{FF2B5EF4-FFF2-40B4-BE49-F238E27FC236}">
                <a16:creationId xmlns:a16="http://schemas.microsoft.com/office/drawing/2014/main" id="{5B1A2183-58AD-0C47-B012-04AA04719B71}"/>
              </a:ext>
            </a:extLst>
          </p:cNvPr>
          <p:cNvGrpSpPr/>
          <p:nvPr/>
        </p:nvGrpSpPr>
        <p:grpSpPr>
          <a:xfrm>
            <a:off x="263352" y="5031178"/>
            <a:ext cx="2520280" cy="558062"/>
            <a:chOff x="263352" y="2420888"/>
            <a:chExt cx="2520280" cy="558062"/>
          </a:xfrm>
        </p:grpSpPr>
        <p:sp>
          <p:nvSpPr>
            <p:cNvPr id="268" name="円/楕円 267">
              <a:extLst>
                <a:ext uri="{FF2B5EF4-FFF2-40B4-BE49-F238E27FC236}">
                  <a16:creationId xmlns:a16="http://schemas.microsoft.com/office/drawing/2014/main" id="{1EAABBDC-5554-6244-831A-E9F2A07445E6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FF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id="{04937092-0B50-1E4A-82A5-0535E2198053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72" name="グループ化 271">
            <a:extLst>
              <a:ext uri="{FF2B5EF4-FFF2-40B4-BE49-F238E27FC236}">
                <a16:creationId xmlns:a16="http://schemas.microsoft.com/office/drawing/2014/main" id="{CD840AD2-2505-8349-96BF-1F43CEDE445A}"/>
              </a:ext>
            </a:extLst>
          </p:cNvPr>
          <p:cNvGrpSpPr/>
          <p:nvPr/>
        </p:nvGrpSpPr>
        <p:grpSpPr>
          <a:xfrm>
            <a:off x="263352" y="5895274"/>
            <a:ext cx="2520280" cy="558062"/>
            <a:chOff x="263352" y="2420888"/>
            <a:chExt cx="2520280" cy="558062"/>
          </a:xfrm>
        </p:grpSpPr>
        <p:sp>
          <p:nvSpPr>
            <p:cNvPr id="273" name="円/楕円 272">
              <a:extLst>
                <a:ext uri="{FF2B5EF4-FFF2-40B4-BE49-F238E27FC236}">
                  <a16:creationId xmlns:a16="http://schemas.microsoft.com/office/drawing/2014/main" id="{1BA3EB39-69DC-0546-8F86-64D2DD7FFCEE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7030A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id="{2D37E005-1F8D-A549-A1FA-F3CB9D30BFED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ボーナスノード</a:t>
              </a:r>
              <a:endParaRPr lang="en-US" altLang="ja-JP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C9939083-C0E0-B246-BD9D-769FA90A3AEA}"/>
              </a:ext>
            </a:extLst>
          </p:cNvPr>
          <p:cNvSpPr/>
          <p:nvPr/>
        </p:nvSpPr>
        <p:spPr>
          <a:xfrm>
            <a:off x="2495600" y="1268760"/>
            <a:ext cx="2736304" cy="23762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ノード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ブロック</a:t>
            </a:r>
            <a:r>
              <a:rPr kumimoji="1" lang="en-US" altLang="ja-JP" dirty="0">
                <a:solidFill>
                  <a:schemeClr val="tx1"/>
                </a:solidFill>
              </a:rPr>
              <a:t>:</a:t>
            </a:r>
            <a:r>
              <a:rPr kumimoji="1" lang="ja-JP" altLang="en-US">
                <a:solidFill>
                  <a:schemeClr val="tx1"/>
                </a:solidFill>
              </a:rPr>
              <a:t>なし</a:t>
            </a:r>
            <a:r>
              <a:rPr lang="en-US" altLang="ja-JP" dirty="0">
                <a:solidFill>
                  <a:schemeClr val="tx1"/>
                </a:solidFill>
              </a:rPr>
              <a:t> or </a:t>
            </a:r>
            <a:r>
              <a:rPr lang="ja-JP" altLang="en-US">
                <a:solidFill>
                  <a:schemeClr val="tx1"/>
                </a:solidFill>
              </a:rPr>
              <a:t>色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隣接ノード</a:t>
            </a:r>
            <a:r>
              <a:rPr lang="en-US" altLang="ja-JP" dirty="0">
                <a:solidFill>
                  <a:schemeClr val="tx1"/>
                </a:solidFill>
              </a:rPr>
              <a:t>:</a:t>
            </a:r>
            <a:r>
              <a:rPr lang="en-US" altLang="ja-JP" dirty="0" err="1">
                <a:solidFill>
                  <a:schemeClr val="tx1"/>
                </a:solidFill>
              </a:rPr>
              <a:t>n,m,s,t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優先度：</a:t>
            </a:r>
            <a:r>
              <a:rPr lang="en-US" altLang="ja-JP" dirty="0">
                <a:solidFill>
                  <a:schemeClr val="tx1"/>
                </a:solidFill>
              </a:rPr>
              <a:t>0,1,2</a:t>
            </a:r>
          </a:p>
          <a:p>
            <a:endParaRPr lang="en-US" altLang="ja-JP" dirty="0">
              <a:solidFill>
                <a:schemeClr val="tx1"/>
              </a:solidFill>
            </a:endParaRPr>
          </a:p>
          <a:p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810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80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4845348" y="407526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0771B5AD-557B-D844-9ADE-D3F369AF757E}"/>
              </a:ext>
            </a:extLst>
          </p:cNvPr>
          <p:cNvCxnSpPr/>
          <p:nvPr/>
        </p:nvCxnSpPr>
        <p:spPr>
          <a:xfrm>
            <a:off x="6023992" y="4365104"/>
            <a:ext cx="1696716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E5A78869-069D-534F-B8D9-D0893A6218F1}"/>
              </a:ext>
            </a:extLst>
          </p:cNvPr>
          <p:cNvCxnSpPr>
            <a:cxnSpLocks/>
            <a:endCxn id="168" idx="3"/>
          </p:cNvCxnSpPr>
          <p:nvPr/>
        </p:nvCxnSpPr>
        <p:spPr>
          <a:xfrm flipV="1">
            <a:off x="7720708" y="2051130"/>
            <a:ext cx="2435460" cy="2333868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1065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6847991" y="410180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90278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r>
              <a:rPr lang="ja-JP" altLang="en-US" sz="1600" b="1">
                <a:solidFill>
                  <a:schemeClr val="tx1"/>
                </a:solidFill>
              </a:rPr>
              <a:t>同じ距離の時はウィトの重い方を選択する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11310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コネクタ 159">
            <a:extLst>
              <a:ext uri="{FF2B5EF4-FFF2-40B4-BE49-F238E27FC236}">
                <a16:creationId xmlns:a16="http://schemas.microsoft.com/office/drawing/2014/main" id="{E16C3A45-5475-5945-9358-307DC87A841F}"/>
              </a:ext>
            </a:extLst>
          </p:cNvPr>
          <p:cNvCxnSpPr>
            <a:cxnSpLocks/>
            <a:endCxn id="176" idx="2"/>
          </p:cNvCxnSpPr>
          <p:nvPr/>
        </p:nvCxnSpPr>
        <p:spPr>
          <a:xfrm flipV="1">
            <a:off x="7718940" y="5310209"/>
            <a:ext cx="2355502" cy="648790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コネクタ 160">
            <a:extLst>
              <a:ext uri="{FF2B5EF4-FFF2-40B4-BE49-F238E27FC236}">
                <a16:creationId xmlns:a16="http://schemas.microsoft.com/office/drawing/2014/main" id="{DE2D2D2A-DB35-D045-BB82-DEDAB36BB2B5}"/>
              </a:ext>
            </a:extLst>
          </p:cNvPr>
          <p:cNvCxnSpPr>
            <a:cxnSpLocks/>
          </p:cNvCxnSpPr>
          <p:nvPr/>
        </p:nvCxnSpPr>
        <p:spPr>
          <a:xfrm flipH="1" flipV="1">
            <a:off x="6872582" y="3754470"/>
            <a:ext cx="815522" cy="213485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1 つの角を切り取った四角形 161">
            <a:extLst>
              <a:ext uri="{FF2B5EF4-FFF2-40B4-BE49-F238E27FC236}">
                <a16:creationId xmlns:a16="http://schemas.microsoft.com/office/drawing/2014/main" id="{57DE042D-99EF-9C46-B360-F5E96E641DCB}"/>
              </a:ext>
            </a:extLst>
          </p:cNvPr>
          <p:cNvSpPr/>
          <p:nvPr/>
        </p:nvSpPr>
        <p:spPr>
          <a:xfrm flipH="1">
            <a:off x="10813264" y="5120073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2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163" name="1 つの角を切り取った四角形 162">
            <a:extLst>
              <a:ext uri="{FF2B5EF4-FFF2-40B4-BE49-F238E27FC236}">
                <a16:creationId xmlns:a16="http://schemas.microsoft.com/office/drawing/2014/main" id="{44D8D2EB-12C3-7C40-8454-8645C5884A5F}"/>
              </a:ext>
            </a:extLst>
          </p:cNvPr>
          <p:cNvSpPr/>
          <p:nvPr/>
        </p:nvSpPr>
        <p:spPr>
          <a:xfrm flipH="1">
            <a:off x="4783574" y="3428352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0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8346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2836303">
            <a:off x="7428852" y="4067851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47753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線コネクタ 150">
            <a:extLst>
              <a:ext uri="{FF2B5EF4-FFF2-40B4-BE49-F238E27FC236}">
                <a16:creationId xmlns:a16="http://schemas.microsoft.com/office/drawing/2014/main" id="{A7BF7812-2247-E547-8197-2CB74A2F68EE}"/>
              </a:ext>
            </a:extLst>
          </p:cNvPr>
          <p:cNvCxnSpPr>
            <a:cxnSpLocks/>
          </p:cNvCxnSpPr>
          <p:nvPr/>
        </p:nvCxnSpPr>
        <p:spPr>
          <a:xfrm>
            <a:off x="7733292" y="6156303"/>
            <a:ext cx="1748900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B1D5CFAE-85C6-7949-A9F7-A48438B1D6DC}"/>
              </a:ext>
            </a:extLst>
          </p:cNvPr>
          <p:cNvCxnSpPr>
            <a:cxnSpLocks/>
          </p:cNvCxnSpPr>
          <p:nvPr/>
        </p:nvCxnSpPr>
        <p:spPr>
          <a:xfrm flipV="1">
            <a:off x="9519836" y="5362378"/>
            <a:ext cx="816095" cy="78212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グループ化 123">
            <a:extLst>
              <a:ext uri="{FF2B5EF4-FFF2-40B4-BE49-F238E27FC236}">
                <a16:creationId xmlns:a16="http://schemas.microsoft.com/office/drawing/2014/main" id="{EFA48875-6C41-6245-93F9-E25B055CF611}"/>
              </a:ext>
            </a:extLst>
          </p:cNvPr>
          <p:cNvGrpSpPr/>
          <p:nvPr/>
        </p:nvGrpSpPr>
        <p:grpSpPr>
          <a:xfrm rot="16200000">
            <a:off x="7432754" y="5204846"/>
            <a:ext cx="720080" cy="605336"/>
            <a:chOff x="5881370" y="2780928"/>
            <a:chExt cx="1798806" cy="1512168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424B2A51-B46D-5449-9ED4-0BEF44858F2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0" name="グループ化 159">
              <a:extLst>
                <a:ext uri="{FF2B5EF4-FFF2-40B4-BE49-F238E27FC236}">
                  <a16:creationId xmlns:a16="http://schemas.microsoft.com/office/drawing/2014/main" id="{781573B5-D082-F549-92C1-540E81E135B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99" name="パイ 198">
                <a:extLst>
                  <a:ext uri="{FF2B5EF4-FFF2-40B4-BE49-F238E27FC236}">
                    <a16:creationId xmlns:a16="http://schemas.microsoft.com/office/drawing/2014/main" id="{9C81E4F0-CF34-1C49-9AFF-11081BAF0AD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パイ 199">
                <a:extLst>
                  <a:ext uri="{FF2B5EF4-FFF2-40B4-BE49-F238E27FC236}">
                    <a16:creationId xmlns:a16="http://schemas.microsoft.com/office/drawing/2014/main" id="{8008E282-93AC-2240-9A64-00C65012E3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パイ 201">
                <a:extLst>
                  <a:ext uri="{FF2B5EF4-FFF2-40B4-BE49-F238E27FC236}">
                    <a16:creationId xmlns:a16="http://schemas.microsoft.com/office/drawing/2014/main" id="{3A686CC2-0680-B543-BD50-DD7BEA7A807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1" name="角丸四角形 160">
              <a:extLst>
                <a:ext uri="{FF2B5EF4-FFF2-40B4-BE49-F238E27FC236}">
                  <a16:creationId xmlns:a16="http://schemas.microsoft.com/office/drawing/2014/main" id="{E5815AD0-014E-1D49-B5EA-F41B3B9ABD8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2" name="角丸四角形 161">
              <a:extLst>
                <a:ext uri="{FF2B5EF4-FFF2-40B4-BE49-F238E27FC236}">
                  <a16:creationId xmlns:a16="http://schemas.microsoft.com/office/drawing/2014/main" id="{A64BBB27-C66D-FD44-BA21-D3A7899D5B2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12BEE695-4670-994E-BFC9-79861891ADE4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61990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707142"/>
            <a:ext cx="0" cy="106956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コネクタ 218">
            <a:extLst>
              <a:ext uri="{FF2B5EF4-FFF2-40B4-BE49-F238E27FC236}">
                <a16:creationId xmlns:a16="http://schemas.microsoft.com/office/drawing/2014/main" id="{14BACC31-8E99-6542-8BF4-7020A12D7ABE}"/>
              </a:ext>
            </a:extLst>
          </p:cNvPr>
          <p:cNvCxnSpPr>
            <a:cxnSpLocks/>
          </p:cNvCxnSpPr>
          <p:nvPr/>
        </p:nvCxnSpPr>
        <p:spPr>
          <a:xfrm flipH="1" flipV="1">
            <a:off x="6861085" y="1888488"/>
            <a:ext cx="2597388" cy="255334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直線コネクタ 219">
            <a:extLst>
              <a:ext uri="{FF2B5EF4-FFF2-40B4-BE49-F238E27FC236}">
                <a16:creationId xmlns:a16="http://schemas.microsoft.com/office/drawing/2014/main" id="{6A741C5A-0FD7-3047-94DD-E996617AD7A6}"/>
              </a:ext>
            </a:extLst>
          </p:cNvPr>
          <p:cNvCxnSpPr>
            <a:cxnSpLocks/>
          </p:cNvCxnSpPr>
          <p:nvPr/>
        </p:nvCxnSpPr>
        <p:spPr>
          <a:xfrm>
            <a:off x="9672659" y="6172318"/>
            <a:ext cx="1234304" cy="16565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直線コネクタ 221">
            <a:extLst>
              <a:ext uri="{FF2B5EF4-FFF2-40B4-BE49-F238E27FC236}">
                <a16:creationId xmlns:a16="http://schemas.microsoft.com/office/drawing/2014/main" id="{50E87CED-1DCD-CC40-817A-42A29F915612}"/>
              </a:ext>
            </a:extLst>
          </p:cNvPr>
          <p:cNvCxnSpPr>
            <a:cxnSpLocks/>
          </p:cNvCxnSpPr>
          <p:nvPr/>
        </p:nvCxnSpPr>
        <p:spPr>
          <a:xfrm flipH="1" flipV="1">
            <a:off x="6901206" y="5292207"/>
            <a:ext cx="4217711" cy="764359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010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A4A64E8-5D1E-7244-9DD0-09862EF77525}"/>
              </a:ext>
            </a:extLst>
          </p:cNvPr>
          <p:cNvCxnSpPr>
            <a:cxnSpLocks/>
          </p:cNvCxnSpPr>
          <p:nvPr/>
        </p:nvCxnSpPr>
        <p:spPr>
          <a:xfrm>
            <a:off x="1271753" y="6601266"/>
            <a:ext cx="105848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自立走行</a:t>
            </a:r>
            <a:r>
              <a:rPr lang="ja-JP" altLang="en-US">
                <a:solidFill>
                  <a:schemeClr val="tx1"/>
                </a:solidFill>
              </a:rPr>
              <a:t>システム</a:t>
            </a:r>
            <a:r>
              <a:rPr kumimoji="1" lang="ja-JP" altLang="en-US">
                <a:solidFill>
                  <a:schemeClr val="tx1"/>
                </a:solidFill>
              </a:rPr>
              <a:t>図</a:t>
            </a:r>
          </a:p>
        </p:txBody>
      </p:sp>
      <p:grpSp>
        <p:nvGrpSpPr>
          <p:cNvPr id="112" name="グループ化 111">
            <a:extLst>
              <a:ext uri="{FF2B5EF4-FFF2-40B4-BE49-F238E27FC236}">
                <a16:creationId xmlns:a16="http://schemas.microsoft.com/office/drawing/2014/main" id="{06BAE010-8C3A-B847-8207-12148B6CA988}"/>
              </a:ext>
            </a:extLst>
          </p:cNvPr>
          <p:cNvGrpSpPr/>
          <p:nvPr/>
        </p:nvGrpSpPr>
        <p:grpSpPr>
          <a:xfrm>
            <a:off x="3287977" y="620688"/>
            <a:ext cx="8115832" cy="6048672"/>
            <a:chOff x="804051" y="620688"/>
            <a:chExt cx="8115832" cy="6048672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2783632" y="620688"/>
              <a:ext cx="4680520" cy="4248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4714481" y="4840941"/>
              <a:ext cx="3282037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A19B65C5-22B9-CD48-9803-FDC51EA6206F}"/>
                </a:ext>
              </a:extLst>
            </p:cNvPr>
            <p:cNvGrpSpPr/>
            <p:nvPr/>
          </p:nvGrpSpPr>
          <p:grpSpPr>
            <a:xfrm>
              <a:off x="3297677" y="4179080"/>
              <a:ext cx="2412459" cy="2412459"/>
              <a:chOff x="3297677" y="3570051"/>
              <a:chExt cx="2412459" cy="2412459"/>
            </a:xfrm>
            <a:solidFill>
              <a:schemeClr val="bg1"/>
            </a:solidFill>
          </p:grpSpPr>
          <p:sp>
            <p:nvSpPr>
              <p:cNvPr id="14" name="円/楕円 13">
                <a:extLst>
                  <a:ext uri="{FF2B5EF4-FFF2-40B4-BE49-F238E27FC236}">
                    <a16:creationId xmlns:a16="http://schemas.microsoft.com/office/drawing/2014/main" id="{95BC6E65-A6A6-DA4F-89B6-318AFFF06831}"/>
                  </a:ext>
                </a:extLst>
              </p:cNvPr>
              <p:cNvSpPr/>
              <p:nvPr/>
            </p:nvSpPr>
            <p:spPr>
              <a:xfrm>
                <a:off x="4166681" y="4439055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101C7940-1F2F-9B46-86F9-5B87F71BEC85}"/>
                  </a:ext>
                </a:extLst>
              </p:cNvPr>
              <p:cNvGrpSpPr/>
              <p:nvPr/>
            </p:nvGrpSpPr>
            <p:grpSpPr>
              <a:xfrm>
                <a:off x="3297677" y="3570051"/>
                <a:ext cx="2412459" cy="2412459"/>
                <a:chOff x="3297677" y="3570051"/>
                <a:chExt cx="2412459" cy="2412459"/>
              </a:xfrm>
              <a:grpFill/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FC6F3BDA-439B-414C-B97A-9DD594111347}"/>
                    </a:ext>
                  </a:extLst>
                </p:cNvPr>
                <p:cNvSpPr/>
                <p:nvPr/>
              </p:nvSpPr>
              <p:spPr>
                <a:xfrm>
                  <a:off x="3297677" y="3570051"/>
                  <a:ext cx="2412459" cy="2412459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A02EA583-404A-9E4B-A6B5-7EE81711ADFD}"/>
                    </a:ext>
                  </a:extLst>
                </p:cNvPr>
                <p:cNvCxnSpPr>
                  <a:stCxn id="5" idx="2"/>
                  <a:endCxn id="5" idx="6"/>
                </p:cNvCxnSpPr>
                <p:nvPr/>
              </p:nvCxnSpPr>
              <p:spPr>
                <a:xfrm>
                  <a:off x="3297677" y="4776281"/>
                  <a:ext cx="2412459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71EA019B-6F62-1647-B74E-7733CB3104E5}"/>
                    </a:ext>
                  </a:extLst>
                </p:cNvPr>
                <p:cNvCxnSpPr>
                  <a:stCxn id="5" idx="4"/>
                  <a:endCxn id="5" idx="0"/>
                </p:cNvCxnSpPr>
                <p:nvPr/>
              </p:nvCxnSpPr>
              <p:spPr>
                <a:xfrm flipV="1">
                  <a:off x="4503907" y="3570051"/>
                  <a:ext cx="0" cy="2412459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片側の 2 つの角を切り取った四角形 19">
              <a:extLst>
                <a:ext uri="{FF2B5EF4-FFF2-40B4-BE49-F238E27FC236}">
                  <a16:creationId xmlns:a16="http://schemas.microsoft.com/office/drawing/2014/main" id="{994F6E10-0C0B-E74E-B5BF-07DA3D7A11CF}"/>
                </a:ext>
              </a:extLst>
            </p:cNvPr>
            <p:cNvSpPr/>
            <p:nvPr/>
          </p:nvSpPr>
          <p:spPr>
            <a:xfrm flipV="1">
              <a:off x="2763306" y="5404764"/>
              <a:ext cx="592737" cy="648205"/>
            </a:xfrm>
            <a:prstGeom prst="snip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1B7519D-3544-574E-AB7E-85005C12F179}"/>
                </a:ext>
              </a:extLst>
            </p:cNvPr>
            <p:cNvGrpSpPr/>
            <p:nvPr/>
          </p:nvGrpSpPr>
          <p:grpSpPr>
            <a:xfrm>
              <a:off x="2613303" y="6062697"/>
              <a:ext cx="898381" cy="606663"/>
              <a:chOff x="4096544" y="1776264"/>
              <a:chExt cx="576064" cy="504056"/>
            </a:xfrm>
          </p:grpSpPr>
          <p:sp>
            <p:nvSpPr>
              <p:cNvPr id="30" name="三角形 29">
                <a:extLst>
                  <a:ext uri="{FF2B5EF4-FFF2-40B4-BE49-F238E27FC236}">
                    <a16:creationId xmlns:a16="http://schemas.microsoft.com/office/drawing/2014/main" id="{1EC59E7F-8481-B448-B4D0-2EFB82D94EE8}"/>
                  </a:ext>
                </a:extLst>
              </p:cNvPr>
              <p:cNvSpPr/>
              <p:nvPr/>
            </p:nvSpPr>
            <p:spPr>
              <a:xfrm>
                <a:off x="4096544" y="1776264"/>
                <a:ext cx="576064" cy="360040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FA9B417D-32DE-D549-9368-AD00CDC881B6}"/>
                  </a:ext>
                </a:extLst>
              </p:cNvPr>
              <p:cNvSpPr/>
              <p:nvPr/>
            </p:nvSpPr>
            <p:spPr>
              <a:xfrm>
                <a:off x="4096544" y="2064296"/>
                <a:ext cx="57606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B0C279A-ECDD-B44B-9384-4375A465EB70}"/>
                </a:ext>
              </a:extLst>
            </p:cNvPr>
            <p:cNvGrpSpPr/>
            <p:nvPr/>
          </p:nvGrpSpPr>
          <p:grpSpPr>
            <a:xfrm>
              <a:off x="3385226" y="4038029"/>
              <a:ext cx="674450" cy="674450"/>
              <a:chOff x="3385226" y="3429000"/>
              <a:chExt cx="674450" cy="67445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16068F6-A4D1-EC4B-90FC-8043BEBD199F}"/>
                  </a:ext>
                </a:extLst>
              </p:cNvPr>
              <p:cNvSpPr/>
              <p:nvPr/>
            </p:nvSpPr>
            <p:spPr>
              <a:xfrm>
                <a:off x="3385226" y="3429000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47055E78-8374-0342-8953-D075EBACBCB5}"/>
                  </a:ext>
                </a:extLst>
              </p:cNvPr>
              <p:cNvCxnSpPr>
                <a:stCxn id="17" idx="6"/>
                <a:endCxn id="17" idx="2"/>
              </p:cNvCxnSpPr>
              <p:nvPr/>
            </p:nvCxnSpPr>
            <p:spPr>
              <a:xfrm flipH="1">
                <a:off x="3385226" y="3766225"/>
                <a:ext cx="674450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E20BA8D3-03D0-C64F-97AC-A90F2A6FFD64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 flipV="1">
                <a:off x="3715966" y="3429000"/>
                <a:ext cx="6485" cy="666345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32488DE0-CAB9-6746-9A76-087E0ACBFD80}"/>
                </a:ext>
              </a:extLst>
            </p:cNvPr>
            <p:cNvSpPr/>
            <p:nvPr/>
          </p:nvSpPr>
          <p:spPr>
            <a:xfrm flipH="1">
              <a:off x="1649506" y="4489415"/>
              <a:ext cx="2141993" cy="1381328"/>
            </a:xfrm>
            <a:prstGeom prst="corner">
              <a:avLst>
                <a:gd name="adj1" fmla="val 9883"/>
                <a:gd name="adj2" fmla="val 1034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片側の 2 つの角を切り取った四角形 38">
              <a:extLst>
                <a:ext uri="{FF2B5EF4-FFF2-40B4-BE49-F238E27FC236}">
                  <a16:creationId xmlns:a16="http://schemas.microsoft.com/office/drawing/2014/main" id="{2DCE4FBB-E173-FC4E-A6E6-B9ACDE105EC8}"/>
                </a:ext>
              </a:extLst>
            </p:cNvPr>
            <p:cNvSpPr/>
            <p:nvPr/>
          </p:nvSpPr>
          <p:spPr>
            <a:xfrm rot="16200000" flipV="1">
              <a:off x="1487547" y="3109799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F79545D0-B85D-4A45-B41F-BE495556F9AB}"/>
                </a:ext>
              </a:extLst>
            </p:cNvPr>
            <p:cNvGrpSpPr/>
            <p:nvPr/>
          </p:nvGrpSpPr>
          <p:grpSpPr>
            <a:xfrm>
              <a:off x="804051" y="2711252"/>
              <a:ext cx="1120589" cy="1326777"/>
              <a:chOff x="3774140" y="1452282"/>
              <a:chExt cx="1120589" cy="1326777"/>
            </a:xfrm>
          </p:grpSpPr>
          <p:sp>
            <p:nvSpPr>
              <p:cNvPr id="40" name="円弧 39">
                <a:extLst>
                  <a:ext uri="{FF2B5EF4-FFF2-40B4-BE49-F238E27FC236}">
                    <a16:creationId xmlns:a16="http://schemas.microsoft.com/office/drawing/2014/main" id="{86D38046-C761-3646-B461-1E3CFB7C8B8A}"/>
                  </a:ext>
                </a:extLst>
              </p:cNvPr>
              <p:cNvSpPr/>
              <p:nvPr/>
            </p:nvSpPr>
            <p:spPr>
              <a:xfrm>
                <a:off x="3774140" y="1452282"/>
                <a:ext cx="815789" cy="1326777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円弧 40">
                <a:extLst>
                  <a:ext uri="{FF2B5EF4-FFF2-40B4-BE49-F238E27FC236}">
                    <a16:creationId xmlns:a16="http://schemas.microsoft.com/office/drawing/2014/main" id="{A164673C-EF62-E240-87CC-4F300A58BF9F}"/>
                  </a:ext>
                </a:extLst>
              </p:cNvPr>
              <p:cNvSpPr/>
              <p:nvPr/>
            </p:nvSpPr>
            <p:spPr>
              <a:xfrm>
                <a:off x="3926540" y="1600200"/>
                <a:ext cx="815789" cy="1030941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円弧 41">
                <a:extLst>
                  <a:ext uri="{FF2B5EF4-FFF2-40B4-BE49-F238E27FC236}">
                    <a16:creationId xmlns:a16="http://schemas.microsoft.com/office/drawing/2014/main" id="{ED505722-AB6D-3E47-BA49-B4536F823129}"/>
                  </a:ext>
                </a:extLst>
              </p:cNvPr>
              <p:cNvSpPr/>
              <p:nvPr/>
            </p:nvSpPr>
            <p:spPr>
              <a:xfrm>
                <a:off x="4078940" y="1698811"/>
                <a:ext cx="815789" cy="833718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C487CA86-E873-A643-BF93-B2317374DD71}"/>
                </a:ext>
              </a:extLst>
            </p:cNvPr>
            <p:cNvSpPr/>
            <p:nvPr/>
          </p:nvSpPr>
          <p:spPr>
            <a:xfrm>
              <a:off x="1636816" y="3737711"/>
              <a:ext cx="1309801" cy="1270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A5FECC56-0FB4-164D-BD43-B8C72FB2B817}"/>
                </a:ext>
              </a:extLst>
            </p:cNvPr>
            <p:cNvGrpSpPr/>
            <p:nvPr/>
          </p:nvGrpSpPr>
          <p:grpSpPr>
            <a:xfrm>
              <a:off x="5746377" y="4925535"/>
              <a:ext cx="2580509" cy="1651603"/>
              <a:chOff x="5746377" y="4316506"/>
              <a:chExt cx="2580509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7652436" y="4316506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5746377" y="4831976"/>
                <a:ext cx="2232212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6585635" y="4993341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E7920B79-D2BB-4E47-9CEB-55FAB9F03C9D}"/>
                </a:ext>
              </a:extLst>
            </p:cNvPr>
            <p:cNvSpPr/>
            <p:nvPr/>
          </p:nvSpPr>
          <p:spPr>
            <a:xfrm>
              <a:off x="3070009" y="3738932"/>
              <a:ext cx="1317409" cy="1317409"/>
            </a:xfrm>
            <a:prstGeom prst="arc">
              <a:avLst>
                <a:gd name="adj1" fmla="val 4337217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F1D334A4-1903-124F-A646-A27A694F6F3E}"/>
                </a:ext>
              </a:extLst>
            </p:cNvPr>
            <p:cNvSpPr/>
            <p:nvPr/>
          </p:nvSpPr>
          <p:spPr>
            <a:xfrm>
              <a:off x="7082118" y="4419031"/>
              <a:ext cx="1837765" cy="1837765"/>
            </a:xfrm>
            <a:prstGeom prst="arc">
              <a:avLst>
                <a:gd name="adj1" fmla="val 21286009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弧 70">
              <a:extLst>
                <a:ext uri="{FF2B5EF4-FFF2-40B4-BE49-F238E27FC236}">
                  <a16:creationId xmlns:a16="http://schemas.microsoft.com/office/drawing/2014/main" id="{688202EF-CA42-B947-82D0-DD58D83DCCE1}"/>
                </a:ext>
              </a:extLst>
            </p:cNvPr>
            <p:cNvSpPr/>
            <p:nvPr/>
          </p:nvSpPr>
          <p:spPr>
            <a:xfrm>
              <a:off x="3980330" y="4858303"/>
              <a:ext cx="1075762" cy="1075762"/>
            </a:xfrm>
            <a:prstGeom prst="arc">
              <a:avLst>
                <a:gd name="adj1" fmla="val 3731962"/>
                <a:gd name="adj2" fmla="val 283478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片側の 2 つの角を切り取った四角形 47">
              <a:extLst>
                <a:ext uri="{FF2B5EF4-FFF2-40B4-BE49-F238E27FC236}">
                  <a16:creationId xmlns:a16="http://schemas.microsoft.com/office/drawing/2014/main" id="{B7396866-22A4-3940-B9CC-491AE9F74EBD}"/>
                </a:ext>
              </a:extLst>
            </p:cNvPr>
            <p:cNvSpPr/>
            <p:nvPr/>
          </p:nvSpPr>
          <p:spPr>
            <a:xfrm rot="16200000" flipH="1" flipV="1">
              <a:off x="1487547" y="3842664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E90CA31-ECB3-6F42-A33C-9F63AD466C8B}"/>
                </a:ext>
              </a:extLst>
            </p:cNvPr>
            <p:cNvSpPr/>
            <p:nvPr/>
          </p:nvSpPr>
          <p:spPr>
            <a:xfrm>
              <a:off x="935992" y="2624866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超音波センサ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95670154-72F6-9540-9AD7-28E7B4A18965}"/>
                </a:ext>
              </a:extLst>
            </p:cNvPr>
            <p:cNvSpPr/>
            <p:nvPr/>
          </p:nvSpPr>
          <p:spPr>
            <a:xfrm>
              <a:off x="877685" y="4481374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ジャイロセンサ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1264227" y="5984593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光センサ</a:t>
              </a:r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908F1DBC-922A-0F43-A003-0AEF620D65EB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6384032" y="3645024"/>
              <a:ext cx="0" cy="5193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9FC80FB-036B-8344-87CD-C105DFD1F524}"/>
                </a:ext>
              </a:extLst>
            </p:cNvPr>
            <p:cNvGrpSpPr/>
            <p:nvPr/>
          </p:nvGrpSpPr>
          <p:grpSpPr>
            <a:xfrm>
              <a:off x="5159896" y="2492896"/>
              <a:ext cx="360040" cy="2841277"/>
              <a:chOff x="4423064" y="1243447"/>
              <a:chExt cx="1527463" cy="1527463"/>
            </a:xfrm>
          </p:grpSpPr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7248149E-A0A6-5346-8DE4-3D6F93F14B9D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コネクタ 56">
                <a:extLst>
                  <a:ext uri="{FF2B5EF4-FFF2-40B4-BE49-F238E27FC236}">
                    <a16:creationId xmlns:a16="http://schemas.microsoft.com/office/drawing/2014/main" id="{F1700C69-9D30-DB49-886F-868671EF99A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497C3288-6F09-3445-B841-209EC6F517E2}"/>
                </a:ext>
              </a:extLst>
            </p:cNvPr>
            <p:cNvGrpSpPr/>
            <p:nvPr/>
          </p:nvGrpSpPr>
          <p:grpSpPr>
            <a:xfrm>
              <a:off x="3553867" y="2060848"/>
              <a:ext cx="1966069" cy="2140973"/>
              <a:chOff x="4423064" y="1243447"/>
              <a:chExt cx="1527463" cy="1527463"/>
            </a:xfrm>
          </p:grpSpPr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A0DC07A1-9BA6-E841-91E3-B3AB875B3082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17A2656-2DA6-E94A-87C0-6E84B6F7037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94D6594-F370-E74A-9075-8BFEFFEC808F}"/>
                </a:ext>
              </a:extLst>
            </p:cNvPr>
            <p:cNvGrpSpPr/>
            <p:nvPr/>
          </p:nvGrpSpPr>
          <p:grpSpPr>
            <a:xfrm>
              <a:off x="4374573" y="2276872"/>
              <a:ext cx="1145363" cy="2959577"/>
              <a:chOff x="4423064" y="1243447"/>
              <a:chExt cx="1527463" cy="1527463"/>
            </a:xfrm>
          </p:grpSpPr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B3AD5886-7038-A04C-987B-FB93D0F4821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6F9E1407-4319-4A44-B350-73B573376E2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20C8B133-7CA1-E54E-BC86-D253FA2E9B8F}"/>
                </a:ext>
              </a:extLst>
            </p:cNvPr>
            <p:cNvSpPr/>
            <p:nvPr/>
          </p:nvSpPr>
          <p:spPr>
            <a:xfrm>
              <a:off x="3532910" y="4183503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id="{DFD99CCE-3A47-B64F-81EA-DE50EB9DE10D}"/>
                </a:ext>
              </a:extLst>
            </p:cNvPr>
            <p:cNvSpPr/>
            <p:nvPr/>
          </p:nvSpPr>
          <p:spPr>
            <a:xfrm>
              <a:off x="4315693" y="5194885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id="{DC063852-142C-D043-AE10-2308FBE9EE1A}"/>
                </a:ext>
              </a:extLst>
            </p:cNvPr>
            <p:cNvSpPr/>
            <p:nvPr/>
          </p:nvSpPr>
          <p:spPr>
            <a:xfrm>
              <a:off x="7793183" y="5063266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grpSp>
          <p:nvGrpSpPr>
            <p:cNvPr id="79" name="グループ化 78">
              <a:extLst>
                <a:ext uri="{FF2B5EF4-FFF2-40B4-BE49-F238E27FC236}">
                  <a16:creationId xmlns:a16="http://schemas.microsoft.com/office/drawing/2014/main" id="{4A01BF27-0A53-E94C-A196-5F8CD7267FC5}"/>
                </a:ext>
              </a:extLst>
            </p:cNvPr>
            <p:cNvGrpSpPr/>
            <p:nvPr/>
          </p:nvGrpSpPr>
          <p:grpSpPr>
            <a:xfrm>
              <a:off x="3044242" y="1628800"/>
              <a:ext cx="2475694" cy="3768220"/>
              <a:chOff x="4423064" y="1243447"/>
              <a:chExt cx="1527463" cy="1527463"/>
            </a:xfrm>
          </p:grpSpPr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A014D4E6-6006-3E42-9646-DBCB45FF724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8628984F-7E99-3B49-9D03-AFE312CADDE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グループ化 81">
              <a:extLst>
                <a:ext uri="{FF2B5EF4-FFF2-40B4-BE49-F238E27FC236}">
                  <a16:creationId xmlns:a16="http://schemas.microsoft.com/office/drawing/2014/main" id="{BCB29996-5990-C548-A5E7-2CB16F3FA7C1}"/>
                </a:ext>
              </a:extLst>
            </p:cNvPr>
            <p:cNvGrpSpPr/>
            <p:nvPr/>
          </p:nvGrpSpPr>
          <p:grpSpPr>
            <a:xfrm>
              <a:off x="2267669" y="1196752"/>
              <a:ext cx="3252267" cy="2237149"/>
              <a:chOff x="4423064" y="1243447"/>
              <a:chExt cx="1527463" cy="1527463"/>
            </a:xfrm>
          </p:grpSpPr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9266F4A0-02E8-9641-A29E-28374FB1EAFC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9997F004-A451-0A49-AFDF-48BA3DE1224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0FE1FF1D-3EB1-E246-8E69-B77D82010A08}"/>
                </a:ext>
              </a:extLst>
            </p:cNvPr>
            <p:cNvCxnSpPr>
              <a:cxnSpLocks/>
            </p:cNvCxnSpPr>
            <p:nvPr/>
          </p:nvCxnSpPr>
          <p:spPr>
            <a:xfrm>
              <a:off x="2115243" y="3433901"/>
              <a:ext cx="13750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EA4E7116-8630-C94E-951B-C8B225293976}"/>
                </a:ext>
              </a:extLst>
            </p:cNvPr>
            <p:cNvCxnSpPr>
              <a:cxnSpLocks/>
            </p:cNvCxnSpPr>
            <p:nvPr/>
          </p:nvCxnSpPr>
          <p:spPr>
            <a:xfrm>
              <a:off x="2114550" y="4166766"/>
              <a:ext cx="52506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2D44ADB-2B38-444A-B04A-C8E892E931AE}"/>
                </a:ext>
              </a:extLst>
            </p:cNvPr>
            <p:cNvGrpSpPr/>
            <p:nvPr/>
          </p:nvGrpSpPr>
          <p:grpSpPr>
            <a:xfrm>
              <a:off x="2639616" y="1412776"/>
              <a:ext cx="2880320" cy="2746339"/>
              <a:chOff x="4423064" y="1243447"/>
              <a:chExt cx="1527463" cy="1527463"/>
            </a:xfrm>
          </p:grpSpPr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B624E249-CBBF-9948-83DC-DF2696FBF248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A54A37BB-2545-3746-85C4-64678BB404E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3D69ADC7-E530-AA49-96EA-FDA029FC7CB2}"/>
                </a:ext>
              </a:extLst>
            </p:cNvPr>
            <p:cNvCxnSpPr>
              <a:cxnSpLocks/>
            </p:cNvCxnSpPr>
            <p:nvPr/>
          </p:nvCxnSpPr>
          <p:spPr>
            <a:xfrm>
              <a:off x="5159896" y="5334173"/>
              <a:ext cx="2664296" cy="0"/>
            </a:xfrm>
            <a:prstGeom prst="line">
              <a:avLst/>
            </a:prstGeom>
            <a:ln w="1905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656B49B9-2C3C-3848-9A19-A554E1500A33}"/>
                </a:ext>
              </a:extLst>
            </p:cNvPr>
            <p:cNvGrpSpPr/>
            <p:nvPr/>
          </p:nvGrpSpPr>
          <p:grpSpPr>
            <a:xfrm rot="16200000" flipH="1">
              <a:off x="4079778" y="2780929"/>
              <a:ext cx="1224138" cy="1656183"/>
              <a:chOff x="4423064" y="1243447"/>
              <a:chExt cx="1527463" cy="1527463"/>
            </a:xfrm>
          </p:grpSpPr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F4CECC8F-4719-B14D-BBB4-ACC2266C1C29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23973AEB-3F26-A24B-ABD3-CD26847730A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99C2CA00-5097-7C45-95FA-B415AEF111B7}"/>
                </a:ext>
              </a:extLst>
            </p:cNvPr>
            <p:cNvGrpSpPr/>
            <p:nvPr/>
          </p:nvGrpSpPr>
          <p:grpSpPr>
            <a:xfrm rot="16200000" flipH="1">
              <a:off x="4079776" y="3789040"/>
              <a:ext cx="2016224" cy="864096"/>
              <a:chOff x="4423064" y="1243447"/>
              <a:chExt cx="1527463" cy="1527463"/>
            </a:xfrm>
          </p:grpSpPr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331BE7C4-9464-F145-B889-2B93F5027D6A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7CB16ADF-D6E6-D244-83FB-62D2166F9D8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05FF8B2D-EDC0-CE47-8E0E-511257234A55}"/>
                </a:ext>
              </a:extLst>
            </p:cNvPr>
            <p:cNvGrpSpPr/>
            <p:nvPr/>
          </p:nvGrpSpPr>
          <p:grpSpPr>
            <a:xfrm rot="10800000" flipH="1">
              <a:off x="5303912" y="3428999"/>
              <a:ext cx="2520280" cy="1728191"/>
              <a:chOff x="4423064" y="1243447"/>
              <a:chExt cx="1527463" cy="1527463"/>
            </a:xfrm>
          </p:grpSpPr>
          <p:cxnSp>
            <p:nvCxnSpPr>
              <p:cNvPr id="98" name="直線コネクタ 97">
                <a:extLst>
                  <a:ext uri="{FF2B5EF4-FFF2-40B4-BE49-F238E27FC236}">
                    <a16:creationId xmlns:a16="http://schemas.microsoft.com/office/drawing/2014/main" id="{9C4B8C8D-DC43-0741-AD09-35C8473AC705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95D64DD6-F5C8-3A45-B3EB-BB168BCFFD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9C646CC6-3918-4E43-A927-B8B3A2F202C8}"/>
                </a:ext>
              </a:extLst>
            </p:cNvPr>
            <p:cNvCxnSpPr>
              <a:cxnSpLocks/>
            </p:cNvCxnSpPr>
            <p:nvPr/>
          </p:nvCxnSpPr>
          <p:spPr>
            <a:xfrm>
              <a:off x="5303912" y="3429000"/>
              <a:ext cx="216024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519936" y="764704"/>
              <a:ext cx="1728192" cy="28803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CPU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8246770C-59EA-0849-AAD9-C65AA97D51FF}"/>
                </a:ext>
              </a:extLst>
            </p:cNvPr>
            <p:cNvSpPr/>
            <p:nvPr/>
          </p:nvSpPr>
          <p:spPr>
            <a:xfrm>
              <a:off x="5542319" y="3284984"/>
              <a:ext cx="1417777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tail_motor_pwm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1791F1A-8684-BD46-96D8-E97E34CE6887}"/>
                </a:ext>
              </a:extLst>
            </p:cNvPr>
            <p:cNvSpPr/>
            <p:nvPr/>
          </p:nvSpPr>
          <p:spPr>
            <a:xfrm>
              <a:off x="5519936" y="30689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>
                  <a:solidFill>
                    <a:schemeClr val="tx1"/>
                  </a:solidFill>
                </a:rPr>
                <a:t>left/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right_motor_pwm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8C9149BE-8F97-974D-89EC-8A6A1334C8BC}"/>
                </a:ext>
              </a:extLst>
            </p:cNvPr>
            <p:cNvSpPr/>
            <p:nvPr/>
          </p:nvSpPr>
          <p:spPr>
            <a:xfrm>
              <a:off x="5519936" y="28529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arm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2725BCA-5ABF-8F45-9AC9-18196D2B3113}"/>
                </a:ext>
              </a:extLst>
            </p:cNvPr>
            <p:cNvSpPr/>
            <p:nvPr/>
          </p:nvSpPr>
          <p:spPr>
            <a:xfrm>
              <a:off x="5519936" y="234888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tail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06630923-2EE7-F34F-8697-E418A84C743F}"/>
                </a:ext>
              </a:extLst>
            </p:cNvPr>
            <p:cNvSpPr/>
            <p:nvPr/>
          </p:nvSpPr>
          <p:spPr>
            <a:xfrm>
              <a:off x="5519936" y="213285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>
                  <a:solidFill>
                    <a:schemeClr val="tx1"/>
                  </a:solidFill>
                </a:rPr>
                <a:t>l/</a:t>
              </a:r>
              <a:r>
                <a:rPr lang="en-US" altLang="ja-JP" sz="1200" dirty="0" err="1">
                  <a:solidFill>
                    <a:schemeClr val="tx1"/>
                  </a:solidFill>
                </a:rPr>
                <a:t>r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D5645CC8-480D-B945-999E-6FF1FEBDDE10}"/>
                </a:ext>
              </a:extLst>
            </p:cNvPr>
            <p:cNvSpPr/>
            <p:nvPr/>
          </p:nvSpPr>
          <p:spPr>
            <a:xfrm>
              <a:off x="5519936" y="1916832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arm_motor_encoder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91BE8022-4EF9-A346-BF78-D909AA825CA6}"/>
                </a:ext>
              </a:extLst>
            </p:cNvPr>
            <p:cNvSpPr/>
            <p:nvPr/>
          </p:nvSpPr>
          <p:spPr>
            <a:xfrm>
              <a:off x="5519936" y="1484784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c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olor_sensor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CE1B10CA-506F-AF41-B4B5-7E10E6F3A3E3}"/>
                </a:ext>
              </a:extLst>
            </p:cNvPr>
            <p:cNvSpPr/>
            <p:nvPr/>
          </p:nvSpPr>
          <p:spPr>
            <a:xfrm>
              <a:off x="5519936" y="12687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gyro_sensor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47F6637-5842-6C4C-87DE-4B43B1F53EC1}"/>
                </a:ext>
              </a:extLst>
            </p:cNvPr>
            <p:cNvSpPr/>
            <p:nvPr/>
          </p:nvSpPr>
          <p:spPr>
            <a:xfrm>
              <a:off x="5519936" y="10527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sonar_sensor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>
              <a:off x="5519936" y="414908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F419667C-20FC-214F-AABD-00B15669DDCE}"/>
                </a:ext>
              </a:extLst>
            </p:cNvPr>
            <p:cNvSpPr/>
            <p:nvPr/>
          </p:nvSpPr>
          <p:spPr>
            <a:xfrm rot="10800000" flipV="1">
              <a:off x="6312024" y="3861048"/>
              <a:ext cx="100811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mV/mA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945B98E-9D26-784D-AD2D-CC4BE51E4B89}"/>
              </a:ext>
            </a:extLst>
          </p:cNvPr>
          <p:cNvSpPr/>
          <p:nvPr/>
        </p:nvSpPr>
        <p:spPr>
          <a:xfrm>
            <a:off x="407368" y="836712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265059B-B887-1A49-8D5B-9F78FA6A73C9}"/>
              </a:ext>
            </a:extLst>
          </p:cNvPr>
          <p:cNvSpPr/>
          <p:nvPr/>
        </p:nvSpPr>
        <p:spPr>
          <a:xfrm>
            <a:off x="419782" y="51267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cxnSp>
        <p:nvCxnSpPr>
          <p:cNvPr id="116" name="直線コネクタ 115">
            <a:extLst>
              <a:ext uri="{FF2B5EF4-FFF2-40B4-BE49-F238E27FC236}">
                <a16:creationId xmlns:a16="http://schemas.microsoft.com/office/drawing/2014/main" id="{2A82784C-5820-A94A-B882-F9A772E0F931}"/>
              </a:ext>
            </a:extLst>
          </p:cNvPr>
          <p:cNvCxnSpPr>
            <a:cxnSpLocks/>
          </p:cNvCxnSpPr>
          <p:nvPr/>
        </p:nvCxnSpPr>
        <p:spPr>
          <a:xfrm flipH="1">
            <a:off x="2135561" y="980728"/>
            <a:ext cx="5832647" cy="0"/>
          </a:xfrm>
          <a:prstGeom prst="line">
            <a:avLst/>
          </a:prstGeom>
          <a:ln w="19050" cap="rnd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A8E2CA04-D10E-CF40-81AF-BD153ECCFC5B}"/>
              </a:ext>
            </a:extLst>
          </p:cNvPr>
          <p:cNvSpPr/>
          <p:nvPr/>
        </p:nvSpPr>
        <p:spPr>
          <a:xfrm>
            <a:off x="2423592" y="69269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40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428111"/>
            <a:ext cx="0" cy="134859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68886308-0CEF-AA44-8A2C-D095579B293B}"/>
              </a:ext>
            </a:extLst>
          </p:cNvPr>
          <p:cNvCxnSpPr>
            <a:cxnSpLocks/>
          </p:cNvCxnSpPr>
          <p:nvPr/>
        </p:nvCxnSpPr>
        <p:spPr>
          <a:xfrm flipH="1" flipV="1">
            <a:off x="5969986" y="4428111"/>
            <a:ext cx="3480040" cy="1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11803129-57B0-994E-BA52-B2DBD9D614AE}"/>
              </a:ext>
            </a:extLst>
          </p:cNvPr>
          <p:cNvCxnSpPr>
            <a:cxnSpLocks/>
          </p:cNvCxnSpPr>
          <p:nvPr/>
        </p:nvCxnSpPr>
        <p:spPr>
          <a:xfrm flipV="1">
            <a:off x="5969986" y="2717921"/>
            <a:ext cx="0" cy="1627627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 flipV="1">
            <a:off x="5957790" y="1844824"/>
            <a:ext cx="876292" cy="81344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5985566" y="1975564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3544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5957790" y="2658266"/>
            <a:ext cx="174038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89" idx="3"/>
          </p:cNvCxnSpPr>
          <p:nvPr/>
        </p:nvCxnSpPr>
        <p:spPr>
          <a:xfrm flipV="1">
            <a:off x="7750663" y="2051130"/>
            <a:ext cx="614306" cy="60900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8444661">
            <a:off x="5824147" y="20355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6636233" y="2373916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5074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7946295" y="2694605"/>
            <a:ext cx="3309888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168" idx="5"/>
          </p:cNvCxnSpPr>
          <p:nvPr/>
        </p:nvCxnSpPr>
        <p:spPr>
          <a:xfrm flipH="1" flipV="1">
            <a:off x="10550778" y="2051130"/>
            <a:ext cx="719276" cy="622054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8582581" y="2362157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51723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30941" y="2766255"/>
            <a:ext cx="1" cy="339004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H="1" flipV="1">
            <a:off x="7021681" y="5421833"/>
            <a:ext cx="656269" cy="699136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7713552" y="6156303"/>
            <a:ext cx="3517389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28650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6000055" y="1009796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V="1">
            <a:off x="7677951" y="971727"/>
            <a:ext cx="21386" cy="514924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5969986" y="971727"/>
            <a:ext cx="170796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30893" cy="648789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グループ化 150">
            <a:extLst>
              <a:ext uri="{FF2B5EF4-FFF2-40B4-BE49-F238E27FC236}">
                <a16:creationId xmlns:a16="http://schemas.microsoft.com/office/drawing/2014/main" id="{2CB2267B-3C06-E345-B8D6-46E67F0CBB63}"/>
              </a:ext>
            </a:extLst>
          </p:cNvPr>
          <p:cNvGrpSpPr/>
          <p:nvPr/>
        </p:nvGrpSpPr>
        <p:grpSpPr>
          <a:xfrm rot="5400000">
            <a:off x="7304980" y="3509464"/>
            <a:ext cx="720080" cy="605336"/>
            <a:chOff x="5881370" y="2780928"/>
            <a:chExt cx="1798806" cy="1512168"/>
          </a:xfrm>
        </p:grpSpPr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91AB2755-B8AE-FF49-B6F7-66FBF70F8D5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4" name="グループ化 153">
              <a:extLst>
                <a:ext uri="{FF2B5EF4-FFF2-40B4-BE49-F238E27FC236}">
                  <a16:creationId xmlns:a16="http://schemas.microsoft.com/office/drawing/2014/main" id="{B1AB2A86-6D39-1D4E-A825-408F0815667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2E0AA4BA-C963-444B-B18C-3CA31DEC7F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AA280B7-C64E-C64F-B427-9A4F0B82E68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パイ 202">
                <a:extLst>
                  <a:ext uri="{FF2B5EF4-FFF2-40B4-BE49-F238E27FC236}">
                    <a16:creationId xmlns:a16="http://schemas.microsoft.com/office/drawing/2014/main" id="{AA7F6E4D-CDF2-3149-9545-383E13798C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2C28C108-D1DF-8349-8054-2DEDF93834C5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角丸四角形 156">
              <a:extLst>
                <a:ext uri="{FF2B5EF4-FFF2-40B4-BE49-F238E27FC236}">
                  <a16:creationId xmlns:a16="http://schemas.microsoft.com/office/drawing/2014/main" id="{C147990F-65E9-6A45-B818-0412DC0451E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9121EE61-F716-6946-9405-BD0006F79A1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85679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17569" y="2793925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>
            <a:off x="11217569" y="4453722"/>
            <a:ext cx="855095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217514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51" name="グループ化 250">
            <a:extLst>
              <a:ext uri="{FF2B5EF4-FFF2-40B4-BE49-F238E27FC236}">
                <a16:creationId xmlns:a16="http://schemas.microsoft.com/office/drawing/2014/main" id="{227143EB-B9E2-C04C-BF8E-CF36DED0C43A}"/>
              </a:ext>
            </a:extLst>
          </p:cNvPr>
          <p:cNvGrpSpPr/>
          <p:nvPr/>
        </p:nvGrpSpPr>
        <p:grpSpPr>
          <a:xfrm rot="10800000">
            <a:off x="7868738" y="2381200"/>
            <a:ext cx="720080" cy="605336"/>
            <a:chOff x="5881370" y="2780928"/>
            <a:chExt cx="1798806" cy="1512168"/>
          </a:xfrm>
        </p:grpSpPr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86A9F1F-9B69-2B45-B9C1-4EC37E476FD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54" name="グループ化 253">
              <a:extLst>
                <a:ext uri="{FF2B5EF4-FFF2-40B4-BE49-F238E27FC236}">
                  <a16:creationId xmlns:a16="http://schemas.microsoft.com/office/drawing/2014/main" id="{783FD828-F8E0-034C-964A-70D298B5373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58" name="パイ 257">
                <a:extLst>
                  <a:ext uri="{FF2B5EF4-FFF2-40B4-BE49-F238E27FC236}">
                    <a16:creationId xmlns:a16="http://schemas.microsoft.com/office/drawing/2014/main" id="{C5997B41-B694-E142-A44B-447354DA9D9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9" name="パイ 258">
                <a:extLst>
                  <a:ext uri="{FF2B5EF4-FFF2-40B4-BE49-F238E27FC236}">
                    <a16:creationId xmlns:a16="http://schemas.microsoft.com/office/drawing/2014/main" id="{1394A337-E85D-1E4C-8352-6B19BFF9794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パイ 259">
                <a:extLst>
                  <a:ext uri="{FF2B5EF4-FFF2-40B4-BE49-F238E27FC236}">
                    <a16:creationId xmlns:a16="http://schemas.microsoft.com/office/drawing/2014/main" id="{9C4A8FE7-263C-1A46-B97B-928859DA29C5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5" name="角丸四角形 254">
              <a:extLst>
                <a:ext uri="{FF2B5EF4-FFF2-40B4-BE49-F238E27FC236}">
                  <a16:creationId xmlns:a16="http://schemas.microsoft.com/office/drawing/2014/main" id="{FB1E058B-D9F4-B640-B9AC-4D22FD6BA9B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6" name="角丸四角形 255">
              <a:extLst>
                <a:ext uri="{FF2B5EF4-FFF2-40B4-BE49-F238E27FC236}">
                  <a16:creationId xmlns:a16="http://schemas.microsoft.com/office/drawing/2014/main" id="{89228F37-1B73-AC45-88C5-ABEAA995AC9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7" name="円/楕円 256">
              <a:extLst>
                <a:ext uri="{FF2B5EF4-FFF2-40B4-BE49-F238E27FC236}">
                  <a16:creationId xmlns:a16="http://schemas.microsoft.com/office/drawing/2014/main" id="{A12C4DB1-EA6C-274D-8DEB-D2BC73B03E8F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1DB18A2-5374-9940-A319-A1CBDD1F4BF6}"/>
              </a:ext>
            </a:extLst>
          </p:cNvPr>
          <p:cNvGrpSpPr/>
          <p:nvPr/>
        </p:nvGrpSpPr>
        <p:grpSpPr>
          <a:xfrm rot="10800000">
            <a:off x="11342771" y="4054542"/>
            <a:ext cx="720080" cy="605336"/>
            <a:chOff x="5881370" y="2780928"/>
            <a:chExt cx="1798806" cy="1512168"/>
          </a:xfrm>
        </p:grpSpPr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id="{87674ED4-AED6-664C-BA8A-6024A612C94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63" name="グループ化 262">
              <a:extLst>
                <a:ext uri="{FF2B5EF4-FFF2-40B4-BE49-F238E27FC236}">
                  <a16:creationId xmlns:a16="http://schemas.microsoft.com/office/drawing/2014/main" id="{5B615433-3BEE-A040-AEAF-F779563793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67" name="パイ 266">
                <a:extLst>
                  <a:ext uri="{FF2B5EF4-FFF2-40B4-BE49-F238E27FC236}">
                    <a16:creationId xmlns:a16="http://schemas.microsoft.com/office/drawing/2014/main" id="{7330A9A4-5CD3-1649-9952-1A92790F2F8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8" name="パイ 267">
                <a:extLst>
                  <a:ext uri="{FF2B5EF4-FFF2-40B4-BE49-F238E27FC236}">
                    <a16:creationId xmlns:a16="http://schemas.microsoft.com/office/drawing/2014/main" id="{C4CC5B5E-F15C-DE49-B10C-D0E48E97B3C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9" name="パイ 268">
                <a:extLst>
                  <a:ext uri="{FF2B5EF4-FFF2-40B4-BE49-F238E27FC236}">
                    <a16:creationId xmlns:a16="http://schemas.microsoft.com/office/drawing/2014/main" id="{683972E7-4BE3-C64C-A31F-AC6DDD79D4C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4" name="角丸四角形 263">
              <a:extLst>
                <a:ext uri="{FF2B5EF4-FFF2-40B4-BE49-F238E27FC236}">
                  <a16:creationId xmlns:a16="http://schemas.microsoft.com/office/drawing/2014/main" id="{1902B919-D22A-7444-9ABF-123CD5E9F8A7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5" name="角丸四角形 264">
              <a:extLst>
                <a:ext uri="{FF2B5EF4-FFF2-40B4-BE49-F238E27FC236}">
                  <a16:creationId xmlns:a16="http://schemas.microsoft.com/office/drawing/2014/main" id="{8E1DF302-AD43-6048-890A-84E54509045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6" name="円/楕円 265">
              <a:extLst>
                <a:ext uri="{FF2B5EF4-FFF2-40B4-BE49-F238E27FC236}">
                  <a16:creationId xmlns:a16="http://schemas.microsoft.com/office/drawing/2014/main" id="{952C2BE0-E449-3846-A417-3ADFB73964E7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AB62A905-ED1B-0840-9E5B-FB59DBF5FE1F}"/>
              </a:ext>
            </a:extLst>
          </p:cNvPr>
          <p:cNvGrpSpPr/>
          <p:nvPr/>
        </p:nvGrpSpPr>
        <p:grpSpPr>
          <a:xfrm rot="16200000">
            <a:off x="10953905" y="3106046"/>
            <a:ext cx="720080" cy="605336"/>
            <a:chOff x="5881370" y="2780928"/>
            <a:chExt cx="1798806" cy="1512168"/>
          </a:xfrm>
        </p:grpSpPr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BCFB72ED-F7C2-4C46-9DFB-168A141E4CE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72" name="グループ化 271">
              <a:extLst>
                <a:ext uri="{FF2B5EF4-FFF2-40B4-BE49-F238E27FC236}">
                  <a16:creationId xmlns:a16="http://schemas.microsoft.com/office/drawing/2014/main" id="{BD5FCFBE-90FD-334F-91A8-6116E738E64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6" name="パイ 275">
                <a:extLst>
                  <a:ext uri="{FF2B5EF4-FFF2-40B4-BE49-F238E27FC236}">
                    <a16:creationId xmlns:a16="http://schemas.microsoft.com/office/drawing/2014/main" id="{C84F7B63-28A6-C544-BF7E-534096EA7E1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7" name="パイ 276">
                <a:extLst>
                  <a:ext uri="{FF2B5EF4-FFF2-40B4-BE49-F238E27FC236}">
                    <a16:creationId xmlns:a16="http://schemas.microsoft.com/office/drawing/2014/main" id="{3DAEC104-8609-974E-8FFF-8B6E914A5C0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8" name="パイ 277">
                <a:extLst>
                  <a:ext uri="{FF2B5EF4-FFF2-40B4-BE49-F238E27FC236}">
                    <a16:creationId xmlns:a16="http://schemas.microsoft.com/office/drawing/2014/main" id="{5EED500C-B275-0441-A383-F7CA45B50A1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3" name="角丸四角形 272">
              <a:extLst>
                <a:ext uri="{FF2B5EF4-FFF2-40B4-BE49-F238E27FC236}">
                  <a16:creationId xmlns:a16="http://schemas.microsoft.com/office/drawing/2014/main" id="{4E6FB225-7146-0C41-856F-B41FEBABFD7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4" name="角丸四角形 273">
              <a:extLst>
                <a:ext uri="{FF2B5EF4-FFF2-40B4-BE49-F238E27FC236}">
                  <a16:creationId xmlns:a16="http://schemas.microsoft.com/office/drawing/2014/main" id="{D39E0F04-01AB-654D-9513-37FFF5D42F6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:a16="http://schemas.microsoft.com/office/drawing/2014/main" id="{7413CCBD-F360-2C45-93A9-2DAFB5BC6C1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24468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ガレージ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40" t="66847" r="50000" b="4719"/>
          <a:stretch/>
        </p:blipFill>
        <p:spPr>
          <a:xfrm>
            <a:off x="-33573" y="557287"/>
            <a:ext cx="10882101" cy="6317109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6638DEDF-8835-DA4A-8163-584265730695}"/>
              </a:ext>
            </a:extLst>
          </p:cNvPr>
          <p:cNvGrpSpPr/>
          <p:nvPr/>
        </p:nvGrpSpPr>
        <p:grpSpPr>
          <a:xfrm rot="10800000">
            <a:off x="5415193" y="3284984"/>
            <a:ext cx="1489580" cy="1252217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2A848B22-4FE0-0F42-8F73-831908CA9320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1CB33DE9-51B7-1246-A4A6-A57D06A42F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9431AAC1-4DB0-8747-BDD7-D1ADF450538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FD71EA23-FCC7-6545-9A30-507FCEDEFED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BBCA7751-D5CE-3740-A1E1-ED6CDA35D6B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7B4568ED-3815-4046-98A7-978904D3685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03789FD2-8F6C-2443-9130-D1799FFAF75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9856DDD8-ABD2-BF45-AEB8-A914A077A5D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FB9CDAEB-021D-134E-979F-1A6D762916CD}"/>
              </a:ext>
            </a:extLst>
          </p:cNvPr>
          <p:cNvGrpSpPr/>
          <p:nvPr/>
        </p:nvGrpSpPr>
        <p:grpSpPr>
          <a:xfrm rot="5400000">
            <a:off x="8763232" y="3298922"/>
            <a:ext cx="1489580" cy="1252217"/>
            <a:chOff x="5881370" y="2780928"/>
            <a:chExt cx="1798806" cy="1512168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C87946B7-330D-8844-96C6-018487529BA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32404EF8-FBBF-BD46-B25B-CFE3D8151E5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8866926E-BF36-B942-BEE7-6DC322DBD0E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C2DF7166-13C9-964F-AB07-B9F1FE26595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パイ 38">
                <a:extLst>
                  <a:ext uri="{FF2B5EF4-FFF2-40B4-BE49-F238E27FC236}">
                    <a16:creationId xmlns:a16="http://schemas.microsoft.com/office/drawing/2014/main" id="{EEEEEB97-8B33-804C-9BCA-21053387E2E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061518DD-B8D1-5E47-866E-661FD872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角丸四角形 34">
              <a:extLst>
                <a:ext uri="{FF2B5EF4-FFF2-40B4-BE49-F238E27FC236}">
                  <a16:creationId xmlns:a16="http://schemas.microsoft.com/office/drawing/2014/main" id="{FFD660A2-8AC7-BF44-A305-B49707651979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3C018ABB-44E6-9F46-B5E6-8B2BCE60022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33493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70233E2-6779-A04C-8643-6A3D76B45FA7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参考になりそうな過去の資料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F5E337A-F235-DF44-9AC9-01A8CD974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6" y="448235"/>
            <a:ext cx="8019402" cy="62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351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70233E2-6779-A04C-8643-6A3D76B45FA7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参考になりそうな過去の資料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7FCF65A1-B9B1-8845-B1C4-89A26F56E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36" y="514995"/>
            <a:ext cx="7632848" cy="2050359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77D68B89-23E3-F541-BA5B-967CEA0CE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36" y="2592786"/>
            <a:ext cx="7632848" cy="1938639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AC3A6CE1-D972-2146-887F-47FC18F74D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44" y="4725144"/>
            <a:ext cx="8660527" cy="2160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068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70233E2-6779-A04C-8643-6A3D76B45FA7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参考になりそうな過去の資料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65DDFD52-8DE4-DD4B-876C-3A0523A3B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129" y="468054"/>
            <a:ext cx="4987654" cy="310496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BB705AE8-AECF-F847-9811-AFC42638C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68054"/>
            <a:ext cx="7248128" cy="641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689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DB300F03-4C5E-674D-B96A-1E15E26AB9EC}"/>
              </a:ext>
            </a:extLst>
          </p:cNvPr>
          <p:cNvSpPr/>
          <p:nvPr/>
        </p:nvSpPr>
        <p:spPr>
          <a:xfrm>
            <a:off x="1919536" y="472578"/>
            <a:ext cx="6264696" cy="3154489"/>
          </a:xfrm>
          <a:prstGeom prst="rect">
            <a:avLst/>
          </a:prstGeom>
          <a:solidFill>
            <a:srgbClr val="FFE1E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>
                <a:solidFill>
                  <a:schemeClr val="tx1"/>
                </a:solidFill>
              </a:rPr>
              <a:t>司令</a:t>
            </a:r>
            <a:r>
              <a:rPr kumimoji="1" lang="ja-JP" altLang="en-US">
                <a:solidFill>
                  <a:schemeClr val="tx1"/>
                </a:solidFill>
              </a:rPr>
              <a:t>システム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036" name="正方形/長方形 1035">
            <a:extLst>
              <a:ext uri="{FF2B5EF4-FFF2-40B4-BE49-F238E27FC236}">
                <a16:creationId xmlns:a16="http://schemas.microsoft.com/office/drawing/2014/main" id="{9A96743D-2EF0-CA4D-8317-F317A7F33559}"/>
              </a:ext>
            </a:extLst>
          </p:cNvPr>
          <p:cNvSpPr/>
          <p:nvPr/>
        </p:nvSpPr>
        <p:spPr>
          <a:xfrm>
            <a:off x="1919536" y="3715242"/>
            <a:ext cx="9433048" cy="31427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走行体システム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EFFED2E-5A01-2546-9CC2-866160CB40A6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chemeClr val="tx1"/>
                </a:solidFill>
              </a:rPr>
              <a:t>α</a:t>
            </a:r>
            <a:r>
              <a:rPr lang="ja-JP" altLang="en-US">
                <a:solidFill>
                  <a:schemeClr val="tx1"/>
                </a:solidFill>
              </a:rPr>
              <a:t>版システム図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F8EC8A-F153-E145-875F-699F7446706A}"/>
              </a:ext>
            </a:extLst>
          </p:cNvPr>
          <p:cNvSpPr/>
          <p:nvPr/>
        </p:nvSpPr>
        <p:spPr>
          <a:xfrm rot="16200000">
            <a:off x="231837" y="1124745"/>
            <a:ext cx="1440160" cy="35106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カメラ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システム</a:t>
            </a:r>
            <a:endParaRPr kumimoji="1" lang="ja-JP" altLang="en-US" sz="11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81B61C-BC7C-1B49-AD43-3A2B61F785E4}"/>
              </a:ext>
            </a:extLst>
          </p:cNvPr>
          <p:cNvSpPr/>
          <p:nvPr/>
        </p:nvSpPr>
        <p:spPr>
          <a:xfrm rot="16200000">
            <a:off x="846078" y="1124745"/>
            <a:ext cx="1440160" cy="35106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ルーター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EC955D44-17C3-C342-82F4-90F6416F8A9D}"/>
              </a:ext>
            </a:extLst>
          </p:cNvPr>
          <p:cNvCxnSpPr/>
          <p:nvPr/>
        </p:nvCxnSpPr>
        <p:spPr>
          <a:xfrm>
            <a:off x="1127448" y="1300275"/>
            <a:ext cx="26318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DE42E045-F4E0-5640-A60A-2AD3535FE4D8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V="1">
            <a:off x="1741689" y="1300275"/>
            <a:ext cx="474858" cy="1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2" name="グループ化 1031">
            <a:extLst>
              <a:ext uri="{FF2B5EF4-FFF2-40B4-BE49-F238E27FC236}">
                <a16:creationId xmlns:a16="http://schemas.microsoft.com/office/drawing/2014/main" id="{6A6EEDA1-C898-8A46-88B1-261173F7B119}"/>
              </a:ext>
            </a:extLst>
          </p:cNvPr>
          <p:cNvGrpSpPr/>
          <p:nvPr/>
        </p:nvGrpSpPr>
        <p:grpSpPr>
          <a:xfrm>
            <a:off x="2216547" y="572000"/>
            <a:ext cx="4896544" cy="3735438"/>
            <a:chOff x="1559496" y="572000"/>
            <a:chExt cx="4896544" cy="3735438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4BDF2E3F-A899-A444-9D13-523C14A2FD59}"/>
                </a:ext>
              </a:extLst>
            </p:cNvPr>
            <p:cNvSpPr/>
            <p:nvPr/>
          </p:nvSpPr>
          <p:spPr>
            <a:xfrm rot="16200000">
              <a:off x="1310761" y="1124745"/>
              <a:ext cx="84853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100" dirty="0">
                  <a:solidFill>
                    <a:schemeClr val="tx1"/>
                  </a:solidFill>
                </a:rPr>
                <a:t>Ethernet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E7F0AA64-DB6B-304D-9E7B-7549A8096DE0}"/>
                </a:ext>
              </a:extLst>
            </p:cNvPr>
            <p:cNvSpPr/>
            <p:nvPr/>
          </p:nvSpPr>
          <p:spPr>
            <a:xfrm rot="16200000">
              <a:off x="2030841" y="1124745"/>
              <a:ext cx="84853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画像取得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100" dirty="0" err="1">
                  <a:solidFill>
                    <a:schemeClr val="tx1"/>
                  </a:solidFill>
                </a:rPr>
                <a:t>fromURL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0C75E1E4-D1FF-FA45-82EB-FF167B5E2B98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1910557" y="1300275"/>
              <a:ext cx="369019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9B14F8D-40E6-F346-9916-BA55292B72DD}"/>
                </a:ext>
              </a:extLst>
            </p:cNvPr>
            <p:cNvSpPr/>
            <p:nvPr/>
          </p:nvSpPr>
          <p:spPr>
            <a:xfrm>
              <a:off x="3215680" y="572001"/>
              <a:ext cx="1440160" cy="7687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数字カード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の推定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ja-JP" sz="1100" dirty="0">
                  <a:solidFill>
                    <a:schemeClr val="tx1"/>
                  </a:solidFill>
                </a:rPr>
                <a:t>(CNN)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FB6ECDE2-E0EA-1C4D-A9C9-B8D8EBC56B3E}"/>
                </a:ext>
              </a:extLst>
            </p:cNvPr>
            <p:cNvSpPr/>
            <p:nvPr/>
          </p:nvSpPr>
          <p:spPr>
            <a:xfrm>
              <a:off x="3221792" y="1436097"/>
              <a:ext cx="1440160" cy="7687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カラーブロック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の推定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000" dirty="0">
                  <a:solidFill>
                    <a:schemeClr val="tx1"/>
                  </a:solidFill>
                </a:rPr>
                <a:t>(Computer Visio</a:t>
              </a:r>
            </a:p>
            <a:p>
              <a:pPr algn="ctr"/>
              <a:r>
                <a:rPr lang="en-US" altLang="ja-JP" sz="1000" dirty="0">
                  <a:solidFill>
                    <a:schemeClr val="tx1"/>
                  </a:solidFill>
                </a:rPr>
                <a:t>o</a:t>
              </a:r>
              <a:r>
                <a:rPr kumimoji="1" lang="en-US" altLang="ja-JP" sz="1000" dirty="0">
                  <a:solidFill>
                    <a:schemeClr val="tx1"/>
                  </a:solidFill>
                </a:rPr>
                <a:t>r</a:t>
              </a:r>
            </a:p>
            <a:p>
              <a:pPr algn="ctr"/>
              <a:r>
                <a:rPr lang="en-US" altLang="ja-JP" sz="1000" dirty="0">
                  <a:solidFill>
                    <a:schemeClr val="tx1"/>
                  </a:solidFill>
                </a:rPr>
                <a:t>CNN</a:t>
              </a:r>
              <a:r>
                <a:rPr kumimoji="1" lang="en-US" altLang="ja-JP" sz="1000" dirty="0">
                  <a:solidFill>
                    <a:schemeClr val="tx1"/>
                  </a:solidFill>
                </a:rPr>
                <a:t>)</a:t>
              </a:r>
            </a:p>
          </p:txBody>
        </p:sp>
        <p:grpSp>
          <p:nvGrpSpPr>
            <p:cNvPr id="25" name="グループ化 24">
              <a:extLst>
                <a:ext uri="{FF2B5EF4-FFF2-40B4-BE49-F238E27FC236}">
                  <a16:creationId xmlns:a16="http://schemas.microsoft.com/office/drawing/2014/main" id="{8D976FF4-4AA2-4041-BD66-FF75FFBAFC2A}"/>
                </a:ext>
              </a:extLst>
            </p:cNvPr>
            <p:cNvGrpSpPr/>
            <p:nvPr/>
          </p:nvGrpSpPr>
          <p:grpSpPr>
            <a:xfrm>
              <a:off x="2864619" y="980728"/>
              <a:ext cx="375810" cy="839752"/>
              <a:chOff x="6858499" y="2276872"/>
              <a:chExt cx="1145363" cy="2959577"/>
            </a:xfrm>
            <a:solidFill>
              <a:schemeClr val="bg1"/>
            </a:solidFill>
          </p:grpSpPr>
          <p:cxnSp>
            <p:nvCxnSpPr>
              <p:cNvPr id="26" name="直線コネクタ 25">
                <a:extLst>
                  <a:ext uri="{FF2B5EF4-FFF2-40B4-BE49-F238E27FC236}">
                    <a16:creationId xmlns:a16="http://schemas.microsoft.com/office/drawing/2014/main" id="{94593010-A7A8-6A40-BB97-A03AD8BA8F68}"/>
                  </a:ext>
                </a:extLst>
              </p:cNvPr>
              <p:cNvCxnSpPr/>
              <p:nvPr/>
            </p:nvCxnSpPr>
            <p:spPr>
              <a:xfrm>
                <a:off x="6858499" y="2276872"/>
                <a:ext cx="1145363" cy="0"/>
              </a:xfrm>
              <a:prstGeom prst="line">
                <a:avLst/>
              </a:prstGeom>
              <a:grpFill/>
              <a:ln w="19050" cap="rnd">
                <a:solidFill>
                  <a:schemeClr val="accent1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コネクタ 26">
                <a:extLst>
                  <a:ext uri="{FF2B5EF4-FFF2-40B4-BE49-F238E27FC236}">
                    <a16:creationId xmlns:a16="http://schemas.microsoft.com/office/drawing/2014/main" id="{C62242E3-A477-FF48-855F-093FA0CFC87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378711" y="3756661"/>
                <a:ext cx="2959577" cy="0"/>
              </a:xfrm>
              <a:prstGeom prst="line">
                <a:avLst/>
              </a:prstGeom>
              <a:grpFill/>
              <a:ln w="19050" cap="rnd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CE796C2D-6D6A-0D4D-92B3-8AED05385947}"/>
                </a:ext>
              </a:extLst>
            </p:cNvPr>
            <p:cNvCxnSpPr>
              <a:cxnSpLocks/>
            </p:cNvCxnSpPr>
            <p:nvPr/>
          </p:nvCxnSpPr>
          <p:spPr>
            <a:xfrm>
              <a:off x="2864619" y="1820480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E2027621-03C0-2F42-8832-54251DE0675E}"/>
                </a:ext>
              </a:extLst>
            </p:cNvPr>
            <p:cNvCxnSpPr>
              <a:cxnSpLocks/>
            </p:cNvCxnSpPr>
            <p:nvPr/>
          </p:nvCxnSpPr>
          <p:spPr>
            <a:xfrm>
              <a:off x="2630637" y="1310540"/>
              <a:ext cx="233982" cy="0"/>
            </a:xfrm>
            <a:prstGeom prst="straightConnector1">
              <a:avLst/>
            </a:prstGeom>
            <a:ln w="19050">
              <a:headEnd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47AC8F3B-CB2C-1C46-8930-FA238812184B}"/>
                </a:ext>
              </a:extLst>
            </p:cNvPr>
            <p:cNvSpPr/>
            <p:nvPr/>
          </p:nvSpPr>
          <p:spPr>
            <a:xfrm>
              <a:off x="5015880" y="572000"/>
              <a:ext cx="1440160" cy="228093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ブロック並べ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経路探索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(A* search)</a:t>
              </a: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27B0508D-3C81-9448-AF75-A81B50C2EEE6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1820480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C92FBBE7-B739-D349-BA1E-1974E9A4C161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956384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99D41376-BE8A-F540-9BB0-CE19EE74381C}"/>
                </a:ext>
              </a:extLst>
            </p:cNvPr>
            <p:cNvSpPr/>
            <p:nvPr/>
          </p:nvSpPr>
          <p:spPr>
            <a:xfrm>
              <a:off x="3215680" y="2348880"/>
              <a:ext cx="1008112" cy="5040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走行体の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位置取得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BB3F302-7901-0349-954E-BC3538C32627}"/>
                </a:ext>
              </a:extLst>
            </p:cNvPr>
            <p:cNvCxnSpPr>
              <a:cxnSpLocks/>
            </p:cNvCxnSpPr>
            <p:nvPr/>
          </p:nvCxnSpPr>
          <p:spPr>
            <a:xfrm>
              <a:off x="4232771" y="2600908"/>
              <a:ext cx="774130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FCD6134E-B0EE-614F-8EA2-37F0B42D0DFA}"/>
                </a:ext>
              </a:extLst>
            </p:cNvPr>
            <p:cNvSpPr/>
            <p:nvPr/>
          </p:nvSpPr>
          <p:spPr>
            <a:xfrm>
              <a:off x="3217551" y="3956377"/>
              <a:ext cx="244640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Bluetooth</a:t>
              </a: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C02DE10B-F676-9C47-A9A0-62B11226428E}"/>
                </a:ext>
              </a:extLst>
            </p:cNvPr>
            <p:cNvSpPr/>
            <p:nvPr/>
          </p:nvSpPr>
          <p:spPr>
            <a:xfrm>
              <a:off x="3229331" y="3161607"/>
              <a:ext cx="2422840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Bluetooth</a:t>
              </a:r>
            </a:p>
          </p:txBody>
        </p: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8AD7BE0A-79C3-FD4F-89C8-2176D9FF085C}"/>
                </a:ext>
              </a:extLst>
            </p:cNvPr>
            <p:cNvCxnSpPr>
              <a:cxnSpLocks/>
              <a:endCxn id="59" idx="2"/>
            </p:cNvCxnSpPr>
            <p:nvPr/>
          </p:nvCxnSpPr>
          <p:spPr>
            <a:xfrm flipV="1">
              <a:off x="4440283" y="3512668"/>
              <a:ext cx="468" cy="419366"/>
            </a:xfrm>
            <a:prstGeom prst="straightConnector1">
              <a:avLst/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58B8FEB4-B8DE-FD49-81C8-9EC08816B1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9736" y="2844779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A5F90F65-0547-CC47-8D2D-2C3144A8973A}"/>
                </a:ext>
              </a:extLst>
            </p:cNvPr>
            <p:cNvCxnSpPr>
              <a:cxnSpLocks/>
            </p:cNvCxnSpPr>
            <p:nvPr/>
          </p:nvCxnSpPr>
          <p:spPr>
            <a:xfrm>
              <a:off x="5375920" y="2852937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0FDD658B-A2CC-7245-8DFD-60815F4B0478}"/>
              </a:ext>
            </a:extLst>
          </p:cNvPr>
          <p:cNvCxnSpPr>
            <a:cxnSpLocks/>
            <a:endCxn id="58" idx="2"/>
          </p:cNvCxnSpPr>
          <p:nvPr/>
        </p:nvCxnSpPr>
        <p:spPr>
          <a:xfrm flipV="1">
            <a:off x="5096867" y="4307438"/>
            <a:ext cx="936" cy="895614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C399165E-24EE-5B49-B9E1-5846024EC1E2}"/>
              </a:ext>
            </a:extLst>
          </p:cNvPr>
          <p:cNvCxnSpPr>
            <a:cxnSpLocks/>
          </p:cNvCxnSpPr>
          <p:nvPr/>
        </p:nvCxnSpPr>
        <p:spPr>
          <a:xfrm>
            <a:off x="6022640" y="4307438"/>
            <a:ext cx="0" cy="540415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3AB49827-6DFB-2045-984F-8C1F46BB9A6F}"/>
              </a:ext>
            </a:extLst>
          </p:cNvPr>
          <p:cNvSpPr/>
          <p:nvPr/>
        </p:nvSpPr>
        <p:spPr>
          <a:xfrm>
            <a:off x="3440683" y="4820473"/>
            <a:ext cx="1440160" cy="7687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自己位置推定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</a:t>
            </a:r>
            <a:r>
              <a:rPr lang="en-US" altLang="ja-JP" sz="1100" dirty="0" err="1">
                <a:solidFill>
                  <a:schemeClr val="tx1"/>
                </a:solidFill>
              </a:rPr>
              <a:t>Kalman</a:t>
            </a:r>
            <a:r>
              <a:rPr lang="en-US" altLang="ja-JP" sz="1100" dirty="0">
                <a:solidFill>
                  <a:schemeClr val="tx1"/>
                </a:solidFill>
              </a:rPr>
              <a:t> Filter)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CF825F77-4BA7-ED4F-A4FA-47AF9472B67F}"/>
              </a:ext>
            </a:extLst>
          </p:cNvPr>
          <p:cNvSpPr/>
          <p:nvPr/>
        </p:nvSpPr>
        <p:spPr>
          <a:xfrm>
            <a:off x="3440683" y="5743111"/>
            <a:ext cx="1440160" cy="7687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ライン推定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</a:t>
            </a:r>
            <a:r>
              <a:rPr lang="ja-JP" altLang="en-US" sz="1100">
                <a:solidFill>
                  <a:schemeClr val="tx1"/>
                </a:solidFill>
              </a:rPr>
              <a:t>ニューラル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ネットワーク</a:t>
            </a:r>
            <a:r>
              <a:rPr lang="en-US" altLang="ja-JP" sz="1100" dirty="0">
                <a:solidFill>
                  <a:schemeClr val="tx1"/>
                </a:solidFill>
              </a:rPr>
              <a:t>??)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12E145D7-9DCC-6D44-AFD5-4FB2F71D0609}"/>
              </a:ext>
            </a:extLst>
          </p:cNvPr>
          <p:cNvCxnSpPr>
            <a:cxnSpLocks/>
          </p:cNvCxnSpPr>
          <p:nvPr/>
        </p:nvCxnSpPr>
        <p:spPr>
          <a:xfrm flipV="1">
            <a:off x="2687198" y="6122568"/>
            <a:ext cx="753485" cy="9853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9AE8D64D-5FB9-5142-BF6F-6AEAF823498B}"/>
              </a:ext>
            </a:extLst>
          </p:cNvPr>
          <p:cNvCxnSpPr>
            <a:cxnSpLocks/>
          </p:cNvCxnSpPr>
          <p:nvPr/>
        </p:nvCxnSpPr>
        <p:spPr>
          <a:xfrm>
            <a:off x="2687198" y="5013176"/>
            <a:ext cx="753485" cy="1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4FD697CC-C8CC-7848-89C2-3BAE3DC8D0E8}"/>
              </a:ext>
            </a:extLst>
          </p:cNvPr>
          <p:cNvGrpSpPr/>
          <p:nvPr/>
        </p:nvGrpSpPr>
        <p:grpSpPr>
          <a:xfrm>
            <a:off x="3064873" y="5445225"/>
            <a:ext cx="375810" cy="692124"/>
            <a:chOff x="6858499" y="2276872"/>
            <a:chExt cx="1145363" cy="2959577"/>
          </a:xfrm>
          <a:solidFill>
            <a:schemeClr val="bg1"/>
          </a:solidFill>
        </p:grpSpPr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3BABA7F0-0122-8346-AC3E-035B13322D7A}"/>
                </a:ext>
              </a:extLst>
            </p:cNvPr>
            <p:cNvCxnSpPr/>
            <p:nvPr/>
          </p:nvCxnSpPr>
          <p:spPr>
            <a:xfrm>
              <a:off x="6858499" y="2276872"/>
              <a:ext cx="1145363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CCC5EF9F-F13F-8549-B737-FE939D82498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378711" y="3756661"/>
              <a:ext cx="2959577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18510E2F-F315-6B48-A5FC-6A08BCB8C9A4}"/>
              </a:ext>
            </a:extLst>
          </p:cNvPr>
          <p:cNvCxnSpPr>
            <a:cxnSpLocks/>
          </p:cNvCxnSpPr>
          <p:nvPr/>
        </p:nvCxnSpPr>
        <p:spPr>
          <a:xfrm>
            <a:off x="4888863" y="5204856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991B49FD-B796-0D40-9F72-56F5010F4667}"/>
              </a:ext>
            </a:extLst>
          </p:cNvPr>
          <p:cNvCxnSpPr>
            <a:cxnSpLocks/>
          </p:cNvCxnSpPr>
          <p:nvPr/>
        </p:nvCxnSpPr>
        <p:spPr>
          <a:xfrm>
            <a:off x="4888863" y="6127494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AD45177B-D6BC-3B4D-A0E9-D1B3DD1048C5}"/>
              </a:ext>
            </a:extLst>
          </p:cNvPr>
          <p:cNvCxnSpPr>
            <a:cxnSpLocks/>
          </p:cNvCxnSpPr>
          <p:nvPr/>
        </p:nvCxnSpPr>
        <p:spPr>
          <a:xfrm>
            <a:off x="7111010" y="6044673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A373726B-E3DC-F548-B330-C7DA7105410B}"/>
              </a:ext>
            </a:extLst>
          </p:cNvPr>
          <p:cNvSpPr/>
          <p:nvPr/>
        </p:nvSpPr>
        <p:spPr>
          <a:xfrm>
            <a:off x="5675086" y="4834162"/>
            <a:ext cx="1440160" cy="16988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目標運動量の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判定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CA0F5CE7-513F-AE47-A57A-8B354721724E}"/>
              </a:ext>
            </a:extLst>
          </p:cNvPr>
          <p:cNvSpPr/>
          <p:nvPr/>
        </p:nvSpPr>
        <p:spPr>
          <a:xfrm rot="16200000">
            <a:off x="2159649" y="5951964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Color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Sensor</a:t>
            </a: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3851518B-85C5-3D4C-B596-19BB33220289}"/>
              </a:ext>
            </a:extLst>
          </p:cNvPr>
          <p:cNvSpPr/>
          <p:nvPr/>
        </p:nvSpPr>
        <p:spPr>
          <a:xfrm rot="16200000">
            <a:off x="2159649" y="5029326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Motor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Encoder</a:t>
            </a: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1E0CB5D-F19C-4F42-B9C3-71C5F6A46C26}"/>
              </a:ext>
            </a:extLst>
          </p:cNvPr>
          <p:cNvSpPr/>
          <p:nvPr/>
        </p:nvSpPr>
        <p:spPr>
          <a:xfrm rot="16200000">
            <a:off x="9022492" y="5508081"/>
            <a:ext cx="1726278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Motor </a:t>
            </a:r>
            <a:r>
              <a:rPr kumimoji="1" lang="en-US" altLang="ja-JP" sz="1100" dirty="0" err="1">
                <a:solidFill>
                  <a:schemeClr val="tx1"/>
                </a:solidFill>
              </a:rPr>
              <a:t>Ctl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70A0A0D6-4095-644F-9E05-521362C08BC4}"/>
              </a:ext>
            </a:extLst>
          </p:cNvPr>
          <p:cNvCxnSpPr>
            <a:cxnSpLocks/>
          </p:cNvCxnSpPr>
          <p:nvPr/>
        </p:nvCxnSpPr>
        <p:spPr>
          <a:xfrm>
            <a:off x="9343258" y="6044673"/>
            <a:ext cx="366842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24DE1073-C04E-8145-991F-C8E226827FF5}"/>
              </a:ext>
            </a:extLst>
          </p:cNvPr>
          <p:cNvSpPr/>
          <p:nvPr/>
        </p:nvSpPr>
        <p:spPr>
          <a:xfrm rot="16200000">
            <a:off x="10432630" y="5508081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Motors</a:t>
            </a:r>
          </a:p>
        </p:txBody>
      </p: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C1AACA67-F0A0-EF42-A587-59B1744A87F3}"/>
              </a:ext>
            </a:extLst>
          </p:cNvPr>
          <p:cNvCxnSpPr>
            <a:cxnSpLocks/>
          </p:cNvCxnSpPr>
          <p:nvPr/>
        </p:nvCxnSpPr>
        <p:spPr>
          <a:xfrm>
            <a:off x="10061162" y="5683611"/>
            <a:ext cx="580321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155DFE3D-0463-1943-80FB-B341FAEC17BA}"/>
              </a:ext>
            </a:extLst>
          </p:cNvPr>
          <p:cNvSpPr/>
          <p:nvPr/>
        </p:nvSpPr>
        <p:spPr>
          <a:xfrm>
            <a:off x="7889237" y="3956377"/>
            <a:ext cx="1440160" cy="120183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走行体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物理モデル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48AC5AFF-6459-B846-BC0F-534F0AD7F3F7}"/>
              </a:ext>
            </a:extLst>
          </p:cNvPr>
          <p:cNvSpPr/>
          <p:nvPr/>
        </p:nvSpPr>
        <p:spPr>
          <a:xfrm>
            <a:off x="7889237" y="5468609"/>
            <a:ext cx="1440160" cy="11521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走行体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制御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DC56E049-88E5-CB48-AADC-D31FB1E0A5C1}"/>
              </a:ext>
            </a:extLst>
          </p:cNvPr>
          <p:cNvGrpSpPr/>
          <p:nvPr/>
        </p:nvGrpSpPr>
        <p:grpSpPr>
          <a:xfrm>
            <a:off x="8443826" y="5158214"/>
            <a:ext cx="330982" cy="316828"/>
            <a:chOff x="8256240" y="2020356"/>
            <a:chExt cx="330982" cy="316828"/>
          </a:xfrm>
        </p:grpSpPr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2B4833A7-5DD6-7042-8379-6820E00C98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6240" y="2020356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5652B8CC-858A-C944-847A-A21A8DE91185}"/>
                </a:ext>
              </a:extLst>
            </p:cNvPr>
            <p:cNvCxnSpPr>
              <a:cxnSpLocks/>
            </p:cNvCxnSpPr>
            <p:nvPr/>
          </p:nvCxnSpPr>
          <p:spPr>
            <a:xfrm>
              <a:off x="8587222" y="2020356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5" name="角丸四角形 1034">
            <a:extLst>
              <a:ext uri="{FF2B5EF4-FFF2-40B4-BE49-F238E27FC236}">
                <a16:creationId xmlns:a16="http://schemas.microsoft.com/office/drawing/2014/main" id="{D2D7D303-E91F-844B-BA92-707DFB4B499D}"/>
              </a:ext>
            </a:extLst>
          </p:cNvPr>
          <p:cNvSpPr/>
          <p:nvPr/>
        </p:nvSpPr>
        <p:spPr>
          <a:xfrm>
            <a:off x="2216548" y="4469411"/>
            <a:ext cx="2792370" cy="2151326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認知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角丸四角形 90">
            <a:extLst>
              <a:ext uri="{FF2B5EF4-FFF2-40B4-BE49-F238E27FC236}">
                <a16:creationId xmlns:a16="http://schemas.microsoft.com/office/drawing/2014/main" id="{DA542AF9-A939-B04E-A163-0EF4DDCE077D}"/>
              </a:ext>
            </a:extLst>
          </p:cNvPr>
          <p:cNvSpPr/>
          <p:nvPr/>
        </p:nvSpPr>
        <p:spPr>
          <a:xfrm>
            <a:off x="5519936" y="4469410"/>
            <a:ext cx="1750461" cy="2151327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判断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2" name="角丸四角形 91">
            <a:extLst>
              <a:ext uri="{FF2B5EF4-FFF2-40B4-BE49-F238E27FC236}">
                <a16:creationId xmlns:a16="http://schemas.microsoft.com/office/drawing/2014/main" id="{6D0A4D57-DF17-3E45-8DE0-28A7D58186A0}"/>
              </a:ext>
            </a:extLst>
          </p:cNvPr>
          <p:cNvSpPr/>
          <p:nvPr/>
        </p:nvSpPr>
        <p:spPr>
          <a:xfrm>
            <a:off x="7692530" y="3789040"/>
            <a:ext cx="3444030" cy="2952328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r>
              <a:rPr kumimoji="1" lang="ja-JP" altLang="en-US">
                <a:solidFill>
                  <a:schemeClr val="tx1"/>
                </a:solidFill>
              </a:rPr>
              <a:t>操作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6E4A1B11-38F4-AD45-87E0-D196CD7B6C22}"/>
              </a:ext>
            </a:extLst>
          </p:cNvPr>
          <p:cNvSpPr/>
          <p:nvPr/>
        </p:nvSpPr>
        <p:spPr>
          <a:xfrm>
            <a:off x="9890720" y="631836"/>
            <a:ext cx="1440160" cy="7687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20190508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Kaoru Ota</a:t>
            </a:r>
            <a:endParaRPr kumimoji="1" lang="en-US" altLang="ja-JP" sz="1000" dirty="0">
              <a:solidFill>
                <a:schemeClr val="tx1"/>
              </a:solidFill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BA78A03-1570-114B-9FD5-B782F05B2557}"/>
              </a:ext>
            </a:extLst>
          </p:cNvPr>
          <p:cNvSpPr/>
          <p:nvPr/>
        </p:nvSpPr>
        <p:spPr>
          <a:xfrm>
            <a:off x="8418214" y="1322055"/>
            <a:ext cx="3222402" cy="7687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 sz="1000">
                <a:solidFill>
                  <a:schemeClr val="tx1"/>
                </a:solidFill>
              </a:rPr>
              <a:t>システムの目的：チャレンジの場の提供</a:t>
            </a:r>
            <a:endParaRPr kumimoji="1" lang="en-US" altLang="ja-JP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7072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70233E2-6779-A04C-8643-6A3D76B45FA7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参考になりそうな過去の資料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FAB6C3F9-CB8C-4B4C-BA62-7E75E6CB1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9249"/>
            <a:ext cx="6096000" cy="283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636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70233E2-6779-A04C-8643-6A3D76B45FA7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参考になりそうな過去の資料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5DEE0DFB-4A6D-EB4F-AD36-9215F2D27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4" y="448235"/>
            <a:ext cx="6134253" cy="4752528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AD0E56DE-1F19-FA4D-A502-D1E542D87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24" y="448235"/>
            <a:ext cx="3919919" cy="2588518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36740B0-D6C8-4E48-A2A8-2CC90F26D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6040" y="3140968"/>
            <a:ext cx="3481585" cy="337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8657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70233E2-6779-A04C-8643-6A3D76B45FA7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参考になりそうな過去の資料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03A4A4F6-ADD6-CE45-8675-6B3AA61A3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0" y="482539"/>
            <a:ext cx="6096001" cy="303888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B0659B96-F9CD-A945-B0A2-11E78A6B7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572" y="482538"/>
            <a:ext cx="6028693" cy="553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5344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70233E2-6779-A04C-8643-6A3D76B45FA7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参考になりそうな過去の資料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3A54522-067F-5842-B6FA-79ED38B51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8235"/>
            <a:ext cx="3431704" cy="6394382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A750A69B-27D8-3C46-969A-51AF21C02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720" y="620688"/>
            <a:ext cx="4320480" cy="282845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80711217-373B-694A-96F7-27AB1E41C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1704" y="5600786"/>
            <a:ext cx="8638580" cy="1257213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A0F612A1-00C3-FB4F-AAA8-4F7E85ADC5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0577" y="3413129"/>
            <a:ext cx="3731423" cy="214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0753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66B52D-BB23-4741-AE53-62954BF7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581150"/>
            <a:ext cx="1046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62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14117"/>
          <a:stretch/>
        </p:blipFill>
        <p:spPr>
          <a:xfrm rot="10800000">
            <a:off x="999916" y="464132"/>
            <a:ext cx="5096083" cy="588981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517A9EA-393A-5847-BBB6-EAB74C31B7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6" t="59710" r="50000"/>
          <a:stretch/>
        </p:blipFill>
        <p:spPr>
          <a:xfrm>
            <a:off x="7301948" y="4094922"/>
            <a:ext cx="4178167" cy="2763078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871C4DE5-0784-D742-8398-4AB93D788172}"/>
              </a:ext>
            </a:extLst>
          </p:cNvPr>
          <p:cNvSpPr/>
          <p:nvPr/>
        </p:nvSpPr>
        <p:spPr>
          <a:xfrm>
            <a:off x="983432" y="404664"/>
            <a:ext cx="4176464" cy="1872208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2783CAD9-B6E9-2245-999F-01C9FDF71515}"/>
              </a:ext>
            </a:extLst>
          </p:cNvPr>
          <p:cNvGrpSpPr/>
          <p:nvPr/>
        </p:nvGrpSpPr>
        <p:grpSpPr>
          <a:xfrm>
            <a:off x="911424" y="4293096"/>
            <a:ext cx="2016224" cy="2092602"/>
            <a:chOff x="7248128" y="836712"/>
            <a:chExt cx="2016224" cy="2092602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CC19872C-8073-F740-B766-43D751386C20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352C63FC-AC38-3546-9FF1-54DAC343100B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" name="直線コネクタ 4">
                  <a:extLst>
                    <a:ext uri="{FF2B5EF4-FFF2-40B4-BE49-F238E27FC236}">
                      <a16:creationId xmlns:a16="http://schemas.microsoft.com/office/drawing/2014/main" id="{6ECB2199-137B-DC48-A5A7-9E52B5EA98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522643D8-36E6-004E-A88B-E1E9E684B1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77D6856D-1831-2248-A1BC-79CD3F4F5FB1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9213412-E1B1-864C-8B4C-54F9461AEE4A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348D7C8-3F04-3543-937E-3185E17910ED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id="{25BDD770-2C66-C84A-A4B8-86B39DBC4D90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20483CA7-2D27-B048-873D-1AD18E2EEF66}"/>
              </a:ext>
            </a:extLst>
          </p:cNvPr>
          <p:cNvGrpSpPr/>
          <p:nvPr/>
        </p:nvGrpSpPr>
        <p:grpSpPr>
          <a:xfrm>
            <a:off x="7248128" y="4792782"/>
            <a:ext cx="2016224" cy="2092602"/>
            <a:chOff x="7248128" y="836712"/>
            <a:chExt cx="2016224" cy="2092602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8610380E-50A2-B747-8798-CB0068221D73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07C7DC83-642D-0C4E-9711-5C9DBCEA0AF7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25" name="直線コネクタ 24">
                  <a:extLst>
                    <a:ext uri="{FF2B5EF4-FFF2-40B4-BE49-F238E27FC236}">
                      <a16:creationId xmlns:a16="http://schemas.microsoft.com/office/drawing/2014/main" id="{96165707-F080-5247-B2AB-79BCA85C90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線コネクタ 25">
                  <a:extLst>
                    <a:ext uri="{FF2B5EF4-FFF2-40B4-BE49-F238E27FC236}">
                      <a16:creationId xmlns:a16="http://schemas.microsoft.com/office/drawing/2014/main" id="{292831DC-63F7-2B4E-BF3F-62BB1DB588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705E7842-7173-C540-BBBA-371B3D122147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E3FBE045-3B3C-6947-81E5-E4ABD2CD0226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D82CC48B-25A3-B146-9463-CA76ECC53CA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ADC81D02-B681-A34D-B1CC-CE69EFBD1E7E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5D4EDD30-D331-FF48-8DB3-3C411CDE213E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2529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735960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3" name="円/楕円 242">
            <a:extLst>
              <a:ext uri="{FF2B5EF4-FFF2-40B4-BE49-F238E27FC236}">
                <a16:creationId xmlns:a16="http://schemas.microsoft.com/office/drawing/2014/main" id="{80745CBE-84B2-2C41-8008-7472AF67FF8C}"/>
              </a:ext>
            </a:extLst>
          </p:cNvPr>
          <p:cNvSpPr/>
          <p:nvPr/>
        </p:nvSpPr>
        <p:spPr>
          <a:xfrm>
            <a:off x="335360" y="18864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0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1ADCDFD6-2AE5-7548-82ED-410FA6368408}"/>
              </a:ext>
            </a:extLst>
          </p:cNvPr>
          <p:cNvSpPr/>
          <p:nvPr/>
        </p:nvSpPr>
        <p:spPr>
          <a:xfrm>
            <a:off x="983432" y="260648"/>
            <a:ext cx="1417777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94022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813413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円/楕円 250">
            <a:extLst>
              <a:ext uri="{FF2B5EF4-FFF2-40B4-BE49-F238E27FC236}">
                <a16:creationId xmlns:a16="http://schemas.microsoft.com/office/drawing/2014/main" id="{6FF3632E-F43B-BD4E-9E3E-055E91212D6F}"/>
              </a:ext>
            </a:extLst>
          </p:cNvPr>
          <p:cNvSpPr/>
          <p:nvPr/>
        </p:nvSpPr>
        <p:spPr>
          <a:xfrm>
            <a:off x="263352" y="112474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13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23C5D8F2-4325-C241-89A1-33CD385A6889}"/>
              </a:ext>
            </a:extLst>
          </p:cNvPr>
          <p:cNvSpPr/>
          <p:nvPr/>
        </p:nvSpPr>
        <p:spPr>
          <a:xfrm>
            <a:off x="911424" y="1196752"/>
            <a:ext cx="1872208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スタートノード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3768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812B802-AB3C-FE45-A557-A447293C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66700"/>
            <a:ext cx="8318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802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 rot="16200000">
            <a:off x="1000295" y="747842"/>
            <a:ext cx="5096083" cy="6858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997DA1C-6DAE-844F-88ED-2689B990B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9483" r="8694"/>
          <a:stretch/>
        </p:blipFill>
        <p:spPr>
          <a:xfrm rot="10800000">
            <a:off x="7248128" y="2780928"/>
            <a:ext cx="4209936" cy="2778634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64D0A49-905D-B94A-9FE7-41B201811D26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897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17" y="0"/>
            <a:ext cx="10192166" cy="6858000"/>
          </a:xfrm>
          <a:prstGeom prst="rect">
            <a:avLst/>
          </a:prstGeom>
        </p:spPr>
      </p:pic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582A5AF-FC51-FC4A-B349-1BD8E55558B1}"/>
              </a:ext>
            </a:extLst>
          </p:cNvPr>
          <p:cNvGrpSpPr/>
          <p:nvPr/>
        </p:nvGrpSpPr>
        <p:grpSpPr>
          <a:xfrm>
            <a:off x="1199456" y="4792782"/>
            <a:ext cx="2016224" cy="2092602"/>
            <a:chOff x="7248128" y="836712"/>
            <a:chExt cx="2016224" cy="2092602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CBEB8AA2-5B25-DB41-A189-ECF144AA178C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78BFBAB5-1DE0-8046-86A2-851502455C7D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47" name="直線コネクタ 46">
                  <a:extLst>
                    <a:ext uri="{FF2B5EF4-FFF2-40B4-BE49-F238E27FC236}">
                      <a16:creationId xmlns:a16="http://schemas.microsoft.com/office/drawing/2014/main" id="{F47885D6-E4DA-DD4A-9E43-06D3D8F945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線コネクタ 47">
                  <a:extLst>
                    <a:ext uri="{FF2B5EF4-FFF2-40B4-BE49-F238E27FC236}">
                      <a16:creationId xmlns:a16="http://schemas.microsoft.com/office/drawing/2014/main" id="{FFB95010-1370-BC4A-A371-842285C43F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6ECE531E-87AC-4845-8476-65D4C1CB7024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DDB4E014-7DFA-A44F-A94F-3BCF7CBA3764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7BDCB956-E023-7B4B-AEA5-7C80B8F5726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円/楕円 41">
              <a:extLst>
                <a:ext uri="{FF2B5EF4-FFF2-40B4-BE49-F238E27FC236}">
                  <a16:creationId xmlns:a16="http://schemas.microsoft.com/office/drawing/2014/main" id="{0345A3B5-42F9-3F4D-BB49-0F90DF5DEB4B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D0A0CFCF-FCDF-504D-93F9-3518A7C97AB9}"/>
              </a:ext>
            </a:extLst>
          </p:cNvPr>
          <p:cNvGrpSpPr/>
          <p:nvPr/>
        </p:nvGrpSpPr>
        <p:grpSpPr>
          <a:xfrm>
            <a:off x="5951984" y="4797152"/>
            <a:ext cx="2016224" cy="2092602"/>
            <a:chOff x="7248128" y="836712"/>
            <a:chExt cx="2016224" cy="2092602"/>
          </a:xfrm>
        </p:grpSpPr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7192EAC5-CE29-0146-9003-C27CA28A6CE1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52" name="グループ化 51">
                <a:extLst>
                  <a:ext uri="{FF2B5EF4-FFF2-40B4-BE49-F238E27FC236}">
                    <a16:creationId xmlns:a16="http://schemas.microsoft.com/office/drawing/2014/main" id="{2FEFD594-21A5-2741-9500-6B85FF22D866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6" name="直線コネクタ 55">
                  <a:extLst>
                    <a:ext uri="{FF2B5EF4-FFF2-40B4-BE49-F238E27FC236}">
                      <a16:creationId xmlns:a16="http://schemas.microsoft.com/office/drawing/2014/main" id="{C4DFC3D0-079A-814D-A450-65DF375ECD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コネクタ 56">
                  <a:extLst>
                    <a:ext uri="{FF2B5EF4-FFF2-40B4-BE49-F238E27FC236}">
                      <a16:creationId xmlns:a16="http://schemas.microsoft.com/office/drawing/2014/main" id="{52CDFAF9-9BA3-0143-9929-5FE489F09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正方形/長方形 52">
                <a:extLst>
                  <a:ext uri="{FF2B5EF4-FFF2-40B4-BE49-F238E27FC236}">
                    <a16:creationId xmlns:a16="http://schemas.microsoft.com/office/drawing/2014/main" id="{5CFF03D4-5A4B-074D-B9D4-9E72EF7458D5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92BB192-3FF0-B043-AFF8-4A73150A7DBF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D22DADE7-FC9D-3A4A-B93D-58D2B8112FFB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id="{44C4C014-C307-0949-8F55-F9B3173A3BE4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794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35560" y="14234"/>
            <a:ext cx="8640012" cy="6912358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DFE18205-2A55-0945-9DEE-E4973DD2B32E}"/>
              </a:ext>
            </a:extLst>
          </p:cNvPr>
          <p:cNvGrpSpPr/>
          <p:nvPr/>
        </p:nvGrpSpPr>
        <p:grpSpPr>
          <a:xfrm>
            <a:off x="9264352" y="620688"/>
            <a:ext cx="720080" cy="605336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1A31E16-8305-CE40-901D-0A55D4952F6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69412A7D-1E87-464B-90AC-884B1D05A4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46A714F4-5E59-154A-96C3-DF8FAF2E5054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40B90E71-B84A-764F-AC4C-9449676ACA4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447F6856-9E5A-B24D-9C14-94389846F2C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2012C608-0F86-604E-AAAF-ED569FF309A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310E970D-701E-6D49-8725-37CDC9CF74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E4B443AD-F3BA-6047-BA44-145F57DB988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2" name="1 つの角を切り取った四角形 1">
            <a:extLst>
              <a:ext uri="{FF2B5EF4-FFF2-40B4-BE49-F238E27FC236}">
                <a16:creationId xmlns:a16="http://schemas.microsoft.com/office/drawing/2014/main" id="{5F7D31EC-1F54-3B48-9BE8-2EFEDAA10E01}"/>
              </a:ext>
            </a:extLst>
          </p:cNvPr>
          <p:cNvSpPr/>
          <p:nvPr/>
        </p:nvSpPr>
        <p:spPr>
          <a:xfrm>
            <a:off x="9781378" y="1432609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左側ライントレース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555D194A-EDF1-B048-9CF6-E6892D5CD085}"/>
              </a:ext>
            </a:extLst>
          </p:cNvPr>
          <p:cNvCxnSpPr>
            <a:cxnSpLocks/>
          </p:cNvCxnSpPr>
          <p:nvPr/>
        </p:nvCxnSpPr>
        <p:spPr>
          <a:xfrm flipH="1">
            <a:off x="7176120" y="932472"/>
            <a:ext cx="201527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1 つの角を切り取った四角形 33">
            <a:extLst>
              <a:ext uri="{FF2B5EF4-FFF2-40B4-BE49-F238E27FC236}">
                <a16:creationId xmlns:a16="http://schemas.microsoft.com/office/drawing/2014/main" id="{E9719C02-0304-934E-92B0-F9C2AFF99665}"/>
              </a:ext>
            </a:extLst>
          </p:cNvPr>
          <p:cNvSpPr/>
          <p:nvPr/>
        </p:nvSpPr>
        <p:spPr>
          <a:xfrm>
            <a:off x="6806617" y="1163904"/>
            <a:ext cx="2305203" cy="62733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電池残量によらず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lang="ja-JP" altLang="en-US" sz="1600">
                <a:solidFill>
                  <a:schemeClr val="tx1"/>
                </a:solidFill>
              </a:rPr>
              <a:t>一定速度で走行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36" name="円弧 35">
            <a:extLst>
              <a:ext uri="{FF2B5EF4-FFF2-40B4-BE49-F238E27FC236}">
                <a16:creationId xmlns:a16="http://schemas.microsoft.com/office/drawing/2014/main" id="{25181946-0DA3-3146-A381-2113A9928C8D}"/>
              </a:ext>
            </a:extLst>
          </p:cNvPr>
          <p:cNvSpPr/>
          <p:nvPr/>
        </p:nvSpPr>
        <p:spPr>
          <a:xfrm>
            <a:off x="6023992" y="923301"/>
            <a:ext cx="2476539" cy="2361683"/>
          </a:xfrm>
          <a:prstGeom prst="arc">
            <a:avLst>
              <a:gd name="adj1" fmla="val 10483715"/>
              <a:gd name="adj2" fmla="val 15665877"/>
            </a:avLst>
          </a:prstGeom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1 つの角を切り取った四角形 36">
            <a:extLst>
              <a:ext uri="{FF2B5EF4-FFF2-40B4-BE49-F238E27FC236}">
                <a16:creationId xmlns:a16="http://schemas.microsoft.com/office/drawing/2014/main" id="{A3CCA0F3-795F-454F-9414-965E27D24B60}"/>
              </a:ext>
            </a:extLst>
          </p:cNvPr>
          <p:cNvSpPr/>
          <p:nvPr/>
        </p:nvSpPr>
        <p:spPr>
          <a:xfrm>
            <a:off x="4556909" y="219603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一定ヨーレートで走行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87686061-4C10-1C46-870C-9D3EDC3A66EE}"/>
              </a:ext>
            </a:extLst>
          </p:cNvPr>
          <p:cNvGrpSpPr/>
          <p:nvPr/>
        </p:nvGrpSpPr>
        <p:grpSpPr>
          <a:xfrm rot="16200000">
            <a:off x="3014292" y="3253944"/>
            <a:ext cx="720080" cy="605336"/>
            <a:chOff x="5881370" y="2780928"/>
            <a:chExt cx="1798806" cy="1512168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6EE5DB01-3385-C24F-AE8D-68B8FAC1CC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9C5E8905-29B6-9049-8076-A24A842C73C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62" name="パイ 61">
                <a:extLst>
                  <a:ext uri="{FF2B5EF4-FFF2-40B4-BE49-F238E27FC236}">
                    <a16:creationId xmlns:a16="http://schemas.microsoft.com/office/drawing/2014/main" id="{0BC05241-49A5-D247-8398-4EF08F19498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パイ 62">
                <a:extLst>
                  <a:ext uri="{FF2B5EF4-FFF2-40B4-BE49-F238E27FC236}">
                    <a16:creationId xmlns:a16="http://schemas.microsoft.com/office/drawing/2014/main" id="{4FBA444A-404E-9749-BE2E-AC0E79DFE46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パイ 63">
                <a:extLst>
                  <a:ext uri="{FF2B5EF4-FFF2-40B4-BE49-F238E27FC236}">
                    <a16:creationId xmlns:a16="http://schemas.microsoft.com/office/drawing/2014/main" id="{9D65DBCD-B1FF-4A47-A828-44517BE6E05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" name="角丸四角形 58">
              <a:extLst>
                <a:ext uri="{FF2B5EF4-FFF2-40B4-BE49-F238E27FC236}">
                  <a16:creationId xmlns:a16="http://schemas.microsoft.com/office/drawing/2014/main" id="{23BF529C-8FED-684B-8988-F2C4AD39BEA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角丸四角形 59">
              <a:extLst>
                <a:ext uri="{FF2B5EF4-FFF2-40B4-BE49-F238E27FC236}">
                  <a16:creationId xmlns:a16="http://schemas.microsoft.com/office/drawing/2014/main" id="{BED39620-FC2C-8A49-B504-EBB6D96DE5B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円/楕円 60">
              <a:extLst>
                <a:ext uri="{FF2B5EF4-FFF2-40B4-BE49-F238E27FC236}">
                  <a16:creationId xmlns:a16="http://schemas.microsoft.com/office/drawing/2014/main" id="{60290251-E693-614F-85EA-DE5E9BA5D363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65" name="1 つの角を切り取った四角形 64">
            <a:extLst>
              <a:ext uri="{FF2B5EF4-FFF2-40B4-BE49-F238E27FC236}">
                <a16:creationId xmlns:a16="http://schemas.microsoft.com/office/drawing/2014/main" id="{258B7F43-DB53-2745-A982-C5FCE75EF87E}"/>
              </a:ext>
            </a:extLst>
          </p:cNvPr>
          <p:cNvSpPr/>
          <p:nvPr/>
        </p:nvSpPr>
        <p:spPr>
          <a:xfrm>
            <a:off x="226875" y="3917764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灰色ラインの推定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6" name="1 つの角を切り取った四角形 65">
            <a:extLst>
              <a:ext uri="{FF2B5EF4-FFF2-40B4-BE49-F238E27FC236}">
                <a16:creationId xmlns:a16="http://schemas.microsoft.com/office/drawing/2014/main" id="{3FFEA0CF-4741-044E-A014-49BF12E770E0}"/>
              </a:ext>
            </a:extLst>
          </p:cNvPr>
          <p:cNvSpPr/>
          <p:nvPr/>
        </p:nvSpPr>
        <p:spPr>
          <a:xfrm>
            <a:off x="226875" y="1562035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7" name="1 つの角を切り取った四角形 66">
            <a:extLst>
              <a:ext uri="{FF2B5EF4-FFF2-40B4-BE49-F238E27FC236}">
                <a16:creationId xmlns:a16="http://schemas.microsoft.com/office/drawing/2014/main" id="{1C6EDA22-7EF2-594B-82FA-C9D099ABE51F}"/>
              </a:ext>
            </a:extLst>
          </p:cNvPr>
          <p:cNvSpPr/>
          <p:nvPr/>
        </p:nvSpPr>
        <p:spPr>
          <a:xfrm>
            <a:off x="226875" y="3210672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DCFBF7B-DFA9-4541-8544-EC101E0F5B57}"/>
              </a:ext>
            </a:extLst>
          </p:cNvPr>
          <p:cNvSpPr/>
          <p:nvPr/>
        </p:nvSpPr>
        <p:spPr>
          <a:xfrm>
            <a:off x="5862750" y="2342460"/>
            <a:ext cx="161241" cy="170822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0" name="1 つの角を切り取った四角形 69">
            <a:extLst>
              <a:ext uri="{FF2B5EF4-FFF2-40B4-BE49-F238E27FC236}">
                <a16:creationId xmlns:a16="http://schemas.microsoft.com/office/drawing/2014/main" id="{0B70E1EF-C915-6040-9414-9FD3EBEB126E}"/>
              </a:ext>
            </a:extLst>
          </p:cNvPr>
          <p:cNvSpPr/>
          <p:nvPr/>
        </p:nvSpPr>
        <p:spPr>
          <a:xfrm>
            <a:off x="6074922" y="2567152"/>
            <a:ext cx="1640029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AD25FB46-0FF6-F540-BAFD-5B175FF4C70A}"/>
              </a:ext>
            </a:extLst>
          </p:cNvPr>
          <p:cNvSpPr/>
          <p:nvPr/>
        </p:nvSpPr>
        <p:spPr>
          <a:xfrm>
            <a:off x="7402532" y="5445223"/>
            <a:ext cx="637684" cy="124059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47E3AB3-F9B3-BC47-B06E-854E04C0CE3D}"/>
              </a:ext>
            </a:extLst>
          </p:cNvPr>
          <p:cNvSpPr/>
          <p:nvPr/>
        </p:nvSpPr>
        <p:spPr>
          <a:xfrm>
            <a:off x="9072905" y="2118173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04EDA528-B7D4-2646-9927-B10663F6FCD5}"/>
              </a:ext>
            </a:extLst>
          </p:cNvPr>
          <p:cNvSpPr/>
          <p:nvPr/>
        </p:nvSpPr>
        <p:spPr>
          <a:xfrm>
            <a:off x="10229093" y="3060697"/>
            <a:ext cx="115379" cy="1088383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210D5F21-FA7C-7449-8B8B-CB172EAA6A22}"/>
              </a:ext>
            </a:extLst>
          </p:cNvPr>
          <p:cNvSpPr/>
          <p:nvPr/>
        </p:nvSpPr>
        <p:spPr>
          <a:xfrm>
            <a:off x="8500531" y="6278902"/>
            <a:ext cx="407554" cy="34012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5" name="1 つの角を切り取った四角形 74">
            <a:extLst>
              <a:ext uri="{FF2B5EF4-FFF2-40B4-BE49-F238E27FC236}">
                <a16:creationId xmlns:a16="http://schemas.microsoft.com/office/drawing/2014/main" id="{37F36E8A-5EC4-8B4B-90DB-9F2C16C94FEB}"/>
              </a:ext>
            </a:extLst>
          </p:cNvPr>
          <p:cNvSpPr/>
          <p:nvPr/>
        </p:nvSpPr>
        <p:spPr>
          <a:xfrm>
            <a:off x="8923491" y="6268945"/>
            <a:ext cx="1640029" cy="360040"/>
          </a:xfrm>
          <a:prstGeom prst="snip1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18345278-072B-1A46-A16F-4C23E36B7E22}"/>
              </a:ext>
            </a:extLst>
          </p:cNvPr>
          <p:cNvSpPr/>
          <p:nvPr/>
        </p:nvSpPr>
        <p:spPr>
          <a:xfrm>
            <a:off x="5817882" y="5632504"/>
            <a:ext cx="3229848" cy="6203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E1C53C6-59F5-F241-B1C2-4B86F4DAEE18}"/>
              </a:ext>
            </a:extLst>
          </p:cNvPr>
          <p:cNvSpPr/>
          <p:nvPr/>
        </p:nvSpPr>
        <p:spPr>
          <a:xfrm>
            <a:off x="7268312" y="736021"/>
            <a:ext cx="1779417" cy="11527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5D893015-2254-F049-A1B3-AF095B6ADC39}"/>
              </a:ext>
            </a:extLst>
          </p:cNvPr>
          <p:cNvSpPr/>
          <p:nvPr/>
        </p:nvSpPr>
        <p:spPr>
          <a:xfrm>
            <a:off x="4462184" y="3592058"/>
            <a:ext cx="94725" cy="68832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A0D43DC4-BCEC-514F-AD9F-4D927F77C448}"/>
              </a:ext>
            </a:extLst>
          </p:cNvPr>
          <p:cNvSpPr/>
          <p:nvPr/>
        </p:nvSpPr>
        <p:spPr>
          <a:xfrm>
            <a:off x="4199706" y="729678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D74029DC-B993-F64E-8E99-77091E0AAE7D}"/>
              </a:ext>
            </a:extLst>
          </p:cNvPr>
          <p:cNvSpPr/>
          <p:nvPr/>
        </p:nvSpPr>
        <p:spPr>
          <a:xfrm>
            <a:off x="3207543" y="2148397"/>
            <a:ext cx="109138" cy="91230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C9358E0-9243-1441-AB54-24C28918CC2C}"/>
              </a:ext>
            </a:extLst>
          </p:cNvPr>
          <p:cNvSpPr/>
          <p:nvPr/>
        </p:nvSpPr>
        <p:spPr>
          <a:xfrm>
            <a:off x="3207543" y="4495189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3" name="1 つの角を切り取った四角形 42">
            <a:extLst>
              <a:ext uri="{FF2B5EF4-FFF2-40B4-BE49-F238E27FC236}">
                <a16:creationId xmlns:a16="http://schemas.microsoft.com/office/drawing/2014/main" id="{F60A4AFA-D04A-A44F-93F4-6EA6928BB47C}"/>
              </a:ext>
            </a:extLst>
          </p:cNvPr>
          <p:cNvSpPr/>
          <p:nvPr/>
        </p:nvSpPr>
        <p:spPr>
          <a:xfrm>
            <a:off x="226875" y="5676203"/>
            <a:ext cx="2305203" cy="95278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sz="1600" dirty="0">
                <a:solidFill>
                  <a:schemeClr val="tx1"/>
                </a:solidFill>
              </a:rPr>
              <a:t>1</a:t>
            </a:r>
            <a:r>
              <a:rPr lang="ja-JP" altLang="en-US" sz="1600">
                <a:solidFill>
                  <a:schemeClr val="tx1"/>
                </a:solidFill>
              </a:rPr>
              <a:t>秒以上、操作命令がない場合はロボットを停止させる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4" name="1 つの角を切り取った四角形 43">
            <a:extLst>
              <a:ext uri="{FF2B5EF4-FFF2-40B4-BE49-F238E27FC236}">
                <a16:creationId xmlns:a16="http://schemas.microsoft.com/office/drawing/2014/main" id="{CA3EEED1-BF02-3740-800F-78E811F497B8}"/>
              </a:ext>
            </a:extLst>
          </p:cNvPr>
          <p:cNvSpPr/>
          <p:nvPr/>
        </p:nvSpPr>
        <p:spPr>
          <a:xfrm>
            <a:off x="3914499" y="5927008"/>
            <a:ext cx="2305203" cy="930992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ラインを外れた場合、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kumimoji="1" lang="ja-JP" altLang="en-US" sz="1600">
                <a:solidFill>
                  <a:schemeClr val="tx1"/>
                </a:solidFill>
              </a:rPr>
              <a:t>最後にラインを検知した場所まで戻る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E292154D-D2A8-F242-B820-71C5AFE2B042}"/>
              </a:ext>
            </a:extLst>
          </p:cNvPr>
          <p:cNvGrpSpPr/>
          <p:nvPr/>
        </p:nvGrpSpPr>
        <p:grpSpPr>
          <a:xfrm>
            <a:off x="3742104" y="5204584"/>
            <a:ext cx="720080" cy="605336"/>
            <a:chOff x="5881370" y="2780928"/>
            <a:chExt cx="1798806" cy="1512168"/>
          </a:xfrm>
        </p:grpSpPr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F7B1D146-641C-4C43-81A8-108BF1E6CB2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484348C8-D7DA-2748-BC0B-9D5C4FE506E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51" name="パイ 50">
                <a:extLst>
                  <a:ext uri="{FF2B5EF4-FFF2-40B4-BE49-F238E27FC236}">
                    <a16:creationId xmlns:a16="http://schemas.microsoft.com/office/drawing/2014/main" id="{792765EB-3EBD-C244-AC77-CA9A98AB7FB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パイ 51">
                <a:extLst>
                  <a:ext uri="{FF2B5EF4-FFF2-40B4-BE49-F238E27FC236}">
                    <a16:creationId xmlns:a16="http://schemas.microsoft.com/office/drawing/2014/main" id="{BD1623FB-023C-E545-AB8A-4CACE6CAEC6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パイ 52">
                <a:extLst>
                  <a:ext uri="{FF2B5EF4-FFF2-40B4-BE49-F238E27FC236}">
                    <a16:creationId xmlns:a16="http://schemas.microsoft.com/office/drawing/2014/main" id="{C6454D1F-CF24-394F-9CE9-12D924DD78A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角丸四角形 47">
              <a:extLst>
                <a:ext uri="{FF2B5EF4-FFF2-40B4-BE49-F238E27FC236}">
                  <a16:creationId xmlns:a16="http://schemas.microsoft.com/office/drawing/2014/main" id="{D785D056-4B9A-0C49-8D05-68FD2BE7481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角丸四角形 48">
              <a:extLst>
                <a:ext uri="{FF2B5EF4-FFF2-40B4-BE49-F238E27FC236}">
                  <a16:creationId xmlns:a16="http://schemas.microsoft.com/office/drawing/2014/main" id="{302FA11D-885B-3045-8A8F-3296C4ACF0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id="{F69FF8A5-53E4-8C47-837E-E679A159119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" name="フリーフォーム 2">
            <a:extLst>
              <a:ext uri="{FF2B5EF4-FFF2-40B4-BE49-F238E27FC236}">
                <a16:creationId xmlns:a16="http://schemas.microsoft.com/office/drawing/2014/main" id="{71086B44-93C5-5442-93B7-F673BBC5A570}"/>
              </a:ext>
            </a:extLst>
          </p:cNvPr>
          <p:cNvSpPr/>
          <p:nvPr/>
        </p:nvSpPr>
        <p:spPr>
          <a:xfrm>
            <a:off x="4130689" y="5439509"/>
            <a:ext cx="1687193" cy="139807"/>
          </a:xfrm>
          <a:custGeom>
            <a:avLst/>
            <a:gdLst>
              <a:gd name="connsiteX0" fmla="*/ 1045492 w 1045492"/>
              <a:gd name="connsiteY0" fmla="*/ 187569 h 234461"/>
              <a:gd name="connsiteX1" fmla="*/ 963431 w 1045492"/>
              <a:gd name="connsiteY1" fmla="*/ 199292 h 234461"/>
              <a:gd name="connsiteX2" fmla="*/ 752416 w 1045492"/>
              <a:gd name="connsiteY2" fmla="*/ 222738 h 234461"/>
              <a:gd name="connsiteX3" fmla="*/ 564846 w 1045492"/>
              <a:gd name="connsiteY3" fmla="*/ 222738 h 234461"/>
              <a:gd name="connsiteX4" fmla="*/ 342108 w 1045492"/>
              <a:gd name="connsiteY4" fmla="*/ 234461 h 234461"/>
              <a:gd name="connsiteX5" fmla="*/ 107646 w 1045492"/>
              <a:gd name="connsiteY5" fmla="*/ 222738 h 234461"/>
              <a:gd name="connsiteX6" fmla="*/ 72477 w 1045492"/>
              <a:gd name="connsiteY6" fmla="*/ 211015 h 234461"/>
              <a:gd name="connsiteX7" fmla="*/ 37308 w 1045492"/>
              <a:gd name="connsiteY7" fmla="*/ 187569 h 234461"/>
              <a:gd name="connsiteX8" fmla="*/ 13862 w 1045492"/>
              <a:gd name="connsiteY8" fmla="*/ 152400 h 234461"/>
              <a:gd name="connsiteX9" fmla="*/ 13862 w 1045492"/>
              <a:gd name="connsiteY9" fmla="*/ 46892 h 234461"/>
              <a:gd name="connsiteX10" fmla="*/ 60754 w 1045492"/>
              <a:gd name="connsiteY10" fmla="*/ 35169 h 234461"/>
              <a:gd name="connsiteX11" fmla="*/ 142816 w 1045492"/>
              <a:gd name="connsiteY11" fmla="*/ 0 h 234461"/>
              <a:gd name="connsiteX12" fmla="*/ 424169 w 1045492"/>
              <a:gd name="connsiteY12" fmla="*/ 11723 h 234461"/>
              <a:gd name="connsiteX13" fmla="*/ 611739 w 1045492"/>
              <a:gd name="connsiteY13" fmla="*/ 23446 h 234461"/>
              <a:gd name="connsiteX14" fmla="*/ 693800 w 1045492"/>
              <a:gd name="connsiteY14" fmla="*/ 35169 h 234461"/>
              <a:gd name="connsiteX15" fmla="*/ 857923 w 1045492"/>
              <a:gd name="connsiteY15" fmla="*/ 35169 h 234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5492" h="234461">
                <a:moveTo>
                  <a:pt x="1045492" y="187569"/>
                </a:moveTo>
                <a:cubicBezTo>
                  <a:pt x="1018138" y="191477"/>
                  <a:pt x="990866" y="196000"/>
                  <a:pt x="963431" y="199292"/>
                </a:cubicBezTo>
                <a:lnTo>
                  <a:pt x="752416" y="222738"/>
                </a:lnTo>
                <a:cubicBezTo>
                  <a:pt x="667455" y="194418"/>
                  <a:pt x="735569" y="212068"/>
                  <a:pt x="564846" y="222738"/>
                </a:cubicBezTo>
                <a:lnTo>
                  <a:pt x="342108" y="234461"/>
                </a:lnTo>
                <a:cubicBezTo>
                  <a:pt x="263954" y="230553"/>
                  <a:pt x="185603" y="229517"/>
                  <a:pt x="107646" y="222738"/>
                </a:cubicBezTo>
                <a:cubicBezTo>
                  <a:pt x="95335" y="221668"/>
                  <a:pt x="83530" y="216541"/>
                  <a:pt x="72477" y="211015"/>
                </a:cubicBezTo>
                <a:cubicBezTo>
                  <a:pt x="59875" y="204714"/>
                  <a:pt x="49031" y="195384"/>
                  <a:pt x="37308" y="187569"/>
                </a:cubicBezTo>
                <a:cubicBezTo>
                  <a:pt x="29493" y="175846"/>
                  <a:pt x="20163" y="165002"/>
                  <a:pt x="13862" y="152400"/>
                </a:cubicBezTo>
                <a:cubicBezTo>
                  <a:pt x="-1362" y="121952"/>
                  <a:pt x="-7617" y="76962"/>
                  <a:pt x="13862" y="46892"/>
                </a:cubicBezTo>
                <a:cubicBezTo>
                  <a:pt x="23227" y="33781"/>
                  <a:pt x="45262" y="39595"/>
                  <a:pt x="60754" y="35169"/>
                </a:cubicBezTo>
                <a:cubicBezTo>
                  <a:pt x="101002" y="23670"/>
                  <a:pt x="101134" y="20840"/>
                  <a:pt x="142816" y="0"/>
                </a:cubicBezTo>
                <a:lnTo>
                  <a:pt x="424169" y="11723"/>
                </a:lnTo>
                <a:cubicBezTo>
                  <a:pt x="486736" y="14851"/>
                  <a:pt x="549329" y="18019"/>
                  <a:pt x="611739" y="23446"/>
                </a:cubicBezTo>
                <a:cubicBezTo>
                  <a:pt x="639266" y="25840"/>
                  <a:pt x="666200" y="33855"/>
                  <a:pt x="693800" y="35169"/>
                </a:cubicBezTo>
                <a:cubicBezTo>
                  <a:pt x="748446" y="37771"/>
                  <a:pt x="803215" y="35169"/>
                  <a:pt x="857923" y="3516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1 つの角を切り取った四角形 54">
            <a:extLst>
              <a:ext uri="{FF2B5EF4-FFF2-40B4-BE49-F238E27FC236}">
                <a16:creationId xmlns:a16="http://schemas.microsoft.com/office/drawing/2014/main" id="{41B9BB52-4C8B-5042-94AC-BAFBE166AB06}"/>
              </a:ext>
            </a:extLst>
          </p:cNvPr>
          <p:cNvSpPr/>
          <p:nvPr/>
        </p:nvSpPr>
        <p:spPr>
          <a:xfrm flipH="1">
            <a:off x="9652939" y="2062025"/>
            <a:ext cx="2179496" cy="432048"/>
          </a:xfrm>
          <a:prstGeom prst="snip1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キビキビ動く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56" name="1 つの角を切り取った四角形 55">
            <a:extLst>
              <a:ext uri="{FF2B5EF4-FFF2-40B4-BE49-F238E27FC236}">
                <a16:creationId xmlns:a16="http://schemas.microsoft.com/office/drawing/2014/main" id="{831B0F46-DA95-4149-AE6E-CA44BD040981}"/>
              </a:ext>
            </a:extLst>
          </p:cNvPr>
          <p:cNvSpPr/>
          <p:nvPr/>
        </p:nvSpPr>
        <p:spPr>
          <a:xfrm flipH="1">
            <a:off x="8616800" y="81891"/>
            <a:ext cx="2687204" cy="432048"/>
          </a:xfrm>
          <a:prstGeom prst="snip1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安定したライントレース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8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コース・エリア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67218" y="2005"/>
            <a:ext cx="8640012" cy="6912358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DF844A2-2068-4442-8F1D-A475ECF06C7F}"/>
              </a:ext>
            </a:extLst>
          </p:cNvPr>
          <p:cNvSpPr/>
          <p:nvPr/>
        </p:nvSpPr>
        <p:spPr>
          <a:xfrm>
            <a:off x="7248128" y="332656"/>
            <a:ext cx="3456384" cy="108012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1st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7ED74D48-FA2B-7C47-A225-4E17D78C1E9A}"/>
              </a:ext>
            </a:extLst>
          </p:cNvPr>
          <p:cNvSpPr/>
          <p:nvPr/>
        </p:nvSpPr>
        <p:spPr>
          <a:xfrm>
            <a:off x="5735960" y="351110"/>
            <a:ext cx="1512168" cy="170973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1st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1341715F-1681-874D-B894-756AEE60D52F}"/>
              </a:ext>
            </a:extLst>
          </p:cNvPr>
          <p:cNvSpPr/>
          <p:nvPr/>
        </p:nvSpPr>
        <p:spPr>
          <a:xfrm rot="16200000">
            <a:off x="4943872" y="2579138"/>
            <a:ext cx="2016224" cy="100811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2nd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617F827-D7F4-6C42-B9D0-F2EC0901575D}"/>
              </a:ext>
            </a:extLst>
          </p:cNvPr>
          <p:cNvSpPr/>
          <p:nvPr/>
        </p:nvSpPr>
        <p:spPr>
          <a:xfrm>
            <a:off x="5447928" y="4090934"/>
            <a:ext cx="1872208" cy="1930353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2nd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729F02FD-B373-5449-8AFF-C3AA8B010914}"/>
              </a:ext>
            </a:extLst>
          </p:cNvPr>
          <p:cNvSpPr/>
          <p:nvPr/>
        </p:nvSpPr>
        <p:spPr>
          <a:xfrm rot="16200000">
            <a:off x="7067016" y="5045901"/>
            <a:ext cx="1226321" cy="72008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3rd</a:t>
            </a:r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A0A6C345-A48B-B64E-A347-FDCBA2891789}"/>
              </a:ext>
            </a:extLst>
          </p:cNvPr>
          <p:cNvSpPr/>
          <p:nvPr/>
        </p:nvSpPr>
        <p:spPr>
          <a:xfrm>
            <a:off x="8040218" y="3861048"/>
            <a:ext cx="1296142" cy="2158055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</a:t>
            </a:r>
            <a:r>
              <a:rPr lang="en-US" altLang="ja-JP" baseline="30000" dirty="0">
                <a:solidFill>
                  <a:schemeClr val="tx1"/>
                </a:solidFill>
              </a:rPr>
              <a:t>rd</a:t>
            </a:r>
            <a:endParaRPr lang="en-US" altLang="ja-JP" dirty="0">
              <a:solidFill>
                <a:schemeClr val="tx1"/>
              </a:solidFill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9D0BAC92-D698-C441-9D69-C9A3C096A187}"/>
              </a:ext>
            </a:extLst>
          </p:cNvPr>
          <p:cNvSpPr/>
          <p:nvPr/>
        </p:nvSpPr>
        <p:spPr>
          <a:xfrm>
            <a:off x="7680177" y="1628800"/>
            <a:ext cx="1512168" cy="223224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4th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6D642F7-FFD1-D745-95C2-78022DF79264}"/>
              </a:ext>
            </a:extLst>
          </p:cNvPr>
          <p:cNvSpPr/>
          <p:nvPr/>
        </p:nvSpPr>
        <p:spPr>
          <a:xfrm>
            <a:off x="9165416" y="1628800"/>
            <a:ext cx="1610156" cy="1584176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5th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9E2907F2-D048-AE43-B5B3-E5813B351498}"/>
              </a:ext>
            </a:extLst>
          </p:cNvPr>
          <p:cNvSpPr/>
          <p:nvPr/>
        </p:nvSpPr>
        <p:spPr>
          <a:xfrm>
            <a:off x="9768407" y="3212976"/>
            <a:ext cx="1007165" cy="72008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4</a:t>
            </a:r>
            <a:r>
              <a:rPr kumimoji="1" lang="en-US" altLang="ja-JP" baseline="30000" dirty="0">
                <a:solidFill>
                  <a:schemeClr val="tx1"/>
                </a:solidFill>
              </a:rPr>
              <a:t>th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DEA63B25-D63F-F247-ADB8-40AE4E44F23B}"/>
              </a:ext>
            </a:extLst>
          </p:cNvPr>
          <p:cNvSpPr/>
          <p:nvPr/>
        </p:nvSpPr>
        <p:spPr>
          <a:xfrm>
            <a:off x="9048328" y="3947289"/>
            <a:ext cx="1728192" cy="207181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6th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CE77FD46-F280-8649-939A-47B6B9103B49}"/>
              </a:ext>
            </a:extLst>
          </p:cNvPr>
          <p:cNvSpPr/>
          <p:nvPr/>
        </p:nvSpPr>
        <p:spPr>
          <a:xfrm>
            <a:off x="5482689" y="4953217"/>
            <a:ext cx="3565639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5th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83857398-C628-5445-9E7D-E1B244FF5623}"/>
              </a:ext>
            </a:extLst>
          </p:cNvPr>
          <p:cNvSpPr/>
          <p:nvPr/>
        </p:nvSpPr>
        <p:spPr>
          <a:xfrm>
            <a:off x="4008715" y="4437112"/>
            <a:ext cx="1473025" cy="1567757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7th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38540397-8698-DF4D-8E47-146194184CDB}"/>
              </a:ext>
            </a:extLst>
          </p:cNvPr>
          <p:cNvSpPr/>
          <p:nvPr/>
        </p:nvSpPr>
        <p:spPr>
          <a:xfrm>
            <a:off x="4008714" y="2852936"/>
            <a:ext cx="1455555" cy="72861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8th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6190214D-5A09-404E-9534-C99431778C33}"/>
              </a:ext>
            </a:extLst>
          </p:cNvPr>
          <p:cNvSpPr/>
          <p:nvPr/>
        </p:nvSpPr>
        <p:spPr>
          <a:xfrm>
            <a:off x="4007766" y="351111"/>
            <a:ext cx="1921432" cy="2485408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993B3EDC-86E4-AE41-951C-B43EC57ACE5F}"/>
              </a:ext>
            </a:extLst>
          </p:cNvPr>
          <p:cNvSpPr/>
          <p:nvPr/>
        </p:nvSpPr>
        <p:spPr>
          <a:xfrm>
            <a:off x="2692392" y="351110"/>
            <a:ext cx="1315374" cy="150044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2605BA-16F5-6B45-AB2E-2509ED3C3E4C}"/>
              </a:ext>
            </a:extLst>
          </p:cNvPr>
          <p:cNvSpPr/>
          <p:nvPr/>
        </p:nvSpPr>
        <p:spPr>
          <a:xfrm>
            <a:off x="4007765" y="3595779"/>
            <a:ext cx="1080122" cy="838385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6th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33EF8D8B-FE50-0143-B1F9-021AE37B8EF0}"/>
              </a:ext>
            </a:extLst>
          </p:cNvPr>
          <p:cNvSpPr/>
          <p:nvPr/>
        </p:nvSpPr>
        <p:spPr>
          <a:xfrm rot="16200000">
            <a:off x="2606976" y="1956200"/>
            <a:ext cx="1289416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7th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04B9D93B-7B19-7943-BE3E-B2A723A82965}"/>
              </a:ext>
            </a:extLst>
          </p:cNvPr>
          <p:cNvSpPr/>
          <p:nvPr/>
        </p:nvSpPr>
        <p:spPr>
          <a:xfrm rot="16200000">
            <a:off x="2195811" y="3644729"/>
            <a:ext cx="2080082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8th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742507C0-DCC4-984F-AF2B-4B0C38840E9C}"/>
              </a:ext>
            </a:extLst>
          </p:cNvPr>
          <p:cNvSpPr/>
          <p:nvPr/>
        </p:nvSpPr>
        <p:spPr>
          <a:xfrm rot="16200000">
            <a:off x="2387685" y="5529537"/>
            <a:ext cx="1689534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9th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38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103" name="グループ化 102">
            <a:extLst>
              <a:ext uri="{FF2B5EF4-FFF2-40B4-BE49-F238E27FC236}">
                <a16:creationId xmlns:a16="http://schemas.microsoft.com/office/drawing/2014/main" id="{0A148070-1D10-7546-9742-6063E732D812}"/>
              </a:ext>
            </a:extLst>
          </p:cNvPr>
          <p:cNvGrpSpPr/>
          <p:nvPr/>
        </p:nvGrpSpPr>
        <p:grpSpPr>
          <a:xfrm flipH="1">
            <a:off x="886227" y="251488"/>
            <a:ext cx="11859706" cy="6409382"/>
            <a:chOff x="226875" y="219603"/>
            <a:chExt cx="11859706" cy="6409382"/>
          </a:xfrm>
        </p:grpSpPr>
        <p:grpSp>
          <p:nvGrpSpPr>
            <p:cNvPr id="104" name="グループ化 103">
              <a:extLst>
                <a:ext uri="{FF2B5EF4-FFF2-40B4-BE49-F238E27FC236}">
                  <a16:creationId xmlns:a16="http://schemas.microsoft.com/office/drawing/2014/main" id="{CA545B9D-8336-9640-BEA9-44D4167D0338}"/>
                </a:ext>
              </a:extLst>
            </p:cNvPr>
            <p:cNvGrpSpPr/>
            <p:nvPr/>
          </p:nvGrpSpPr>
          <p:grpSpPr>
            <a:xfrm>
              <a:off x="9264352" y="620688"/>
              <a:ext cx="720080" cy="605336"/>
              <a:chOff x="5881370" y="2780928"/>
              <a:chExt cx="1798806" cy="1512168"/>
            </a:xfrm>
          </p:grpSpPr>
          <p:sp>
            <p:nvSpPr>
              <p:cNvPr id="134" name="正方形/長方形 133">
                <a:extLst>
                  <a:ext uri="{FF2B5EF4-FFF2-40B4-BE49-F238E27FC236}">
                    <a16:creationId xmlns:a16="http://schemas.microsoft.com/office/drawing/2014/main" id="{E8832EA0-3EAD-444A-A54B-DEE20453FB3C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5" name="グループ化 134">
                <a:extLst>
                  <a:ext uri="{FF2B5EF4-FFF2-40B4-BE49-F238E27FC236}">
                    <a16:creationId xmlns:a16="http://schemas.microsoft.com/office/drawing/2014/main" id="{0A941A2B-54AA-9044-B17E-2E27597DC29F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9" name="パイ 138">
                  <a:extLst>
                    <a:ext uri="{FF2B5EF4-FFF2-40B4-BE49-F238E27FC236}">
                      <a16:creationId xmlns:a16="http://schemas.microsoft.com/office/drawing/2014/main" id="{09292F6B-D078-BE43-ACF3-34AD8A9FA4CF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パイ 139">
                  <a:extLst>
                    <a:ext uri="{FF2B5EF4-FFF2-40B4-BE49-F238E27FC236}">
                      <a16:creationId xmlns:a16="http://schemas.microsoft.com/office/drawing/2014/main" id="{FE51C13B-D123-1B42-9990-61DAFD92565B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パイ 140">
                  <a:extLst>
                    <a:ext uri="{FF2B5EF4-FFF2-40B4-BE49-F238E27FC236}">
                      <a16:creationId xmlns:a16="http://schemas.microsoft.com/office/drawing/2014/main" id="{D3D1611A-B60C-324E-B234-EC5D625E4BC3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角丸四角形 135">
                <a:extLst>
                  <a:ext uri="{FF2B5EF4-FFF2-40B4-BE49-F238E27FC236}">
                    <a16:creationId xmlns:a16="http://schemas.microsoft.com/office/drawing/2014/main" id="{C7D8C0F5-E2BE-8A46-B2FB-4648EAC3CA2C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7" name="角丸四角形 136">
                <a:extLst>
                  <a:ext uri="{FF2B5EF4-FFF2-40B4-BE49-F238E27FC236}">
                    <a16:creationId xmlns:a16="http://schemas.microsoft.com/office/drawing/2014/main" id="{F31044D6-FAA3-CC49-BE06-ECB9B832F9BB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8" name="円/楕円 137">
                <a:extLst>
                  <a:ext uri="{FF2B5EF4-FFF2-40B4-BE49-F238E27FC236}">
                    <a16:creationId xmlns:a16="http://schemas.microsoft.com/office/drawing/2014/main" id="{EF500B6F-9558-DF42-A713-55939B7AF4FF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1 つの角を切り取った四角形 104">
              <a:extLst>
                <a:ext uri="{FF2B5EF4-FFF2-40B4-BE49-F238E27FC236}">
                  <a16:creationId xmlns:a16="http://schemas.microsoft.com/office/drawing/2014/main" id="{AE6D77CB-2DFF-3D4C-AE9B-7EB9C6943399}"/>
                </a:ext>
              </a:extLst>
            </p:cNvPr>
            <p:cNvSpPr/>
            <p:nvPr/>
          </p:nvSpPr>
          <p:spPr>
            <a:xfrm>
              <a:off x="9781378" y="1432609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 b="1">
                  <a:solidFill>
                    <a:srgbClr val="FF0000"/>
                  </a:solidFill>
                </a:rPr>
                <a:t>右側</a:t>
              </a:r>
              <a:r>
                <a:rPr lang="ja-JP" altLang="en-US" sz="1600">
                  <a:solidFill>
                    <a:schemeClr val="tx1"/>
                  </a:solidFill>
                </a:rPr>
                <a:t>ライントレース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6" name="直線コネクタ 105">
              <a:extLst>
                <a:ext uri="{FF2B5EF4-FFF2-40B4-BE49-F238E27FC236}">
                  <a16:creationId xmlns:a16="http://schemas.microsoft.com/office/drawing/2014/main" id="{DBFEC92E-F448-A140-AF3A-0ED0D1F26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76120" y="932472"/>
              <a:ext cx="2015277" cy="0"/>
            </a:xfrm>
            <a:prstGeom prst="line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1 つの角を切り取った四角形 106">
              <a:extLst>
                <a:ext uri="{FF2B5EF4-FFF2-40B4-BE49-F238E27FC236}">
                  <a16:creationId xmlns:a16="http://schemas.microsoft.com/office/drawing/2014/main" id="{DAFD35AC-B424-B74A-B95B-F541E1445688}"/>
                </a:ext>
              </a:extLst>
            </p:cNvPr>
            <p:cNvSpPr/>
            <p:nvPr/>
          </p:nvSpPr>
          <p:spPr>
            <a:xfrm>
              <a:off x="6806617" y="1163904"/>
              <a:ext cx="2305203" cy="62733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電池残量によらず</a:t>
              </a:r>
              <a:endParaRPr lang="en-US" altLang="ja-JP" sz="1600" dirty="0">
                <a:solidFill>
                  <a:schemeClr val="tx1"/>
                </a:solidFill>
              </a:endParaRPr>
            </a:p>
            <a:p>
              <a:r>
                <a:rPr lang="ja-JP" altLang="en-US" sz="1600">
                  <a:solidFill>
                    <a:schemeClr val="tx1"/>
                  </a:solidFill>
                </a:rPr>
                <a:t>一定速度で走行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08" name="円弧 107">
              <a:extLst>
                <a:ext uri="{FF2B5EF4-FFF2-40B4-BE49-F238E27FC236}">
                  <a16:creationId xmlns:a16="http://schemas.microsoft.com/office/drawing/2014/main" id="{CD52C9E1-4EAC-364F-8075-F4897DA6311E}"/>
                </a:ext>
              </a:extLst>
            </p:cNvPr>
            <p:cNvSpPr/>
            <p:nvPr/>
          </p:nvSpPr>
          <p:spPr>
            <a:xfrm>
              <a:off x="6023992" y="923301"/>
              <a:ext cx="2476539" cy="2361683"/>
            </a:xfrm>
            <a:prstGeom prst="arc">
              <a:avLst>
                <a:gd name="adj1" fmla="val 10483715"/>
                <a:gd name="adj2" fmla="val 15665877"/>
              </a:avLst>
            </a:prstGeom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9" name="1 つの角を切り取った四角形 108">
              <a:extLst>
                <a:ext uri="{FF2B5EF4-FFF2-40B4-BE49-F238E27FC236}">
                  <a16:creationId xmlns:a16="http://schemas.microsoft.com/office/drawing/2014/main" id="{6D4B3653-7AF8-D041-9439-292485DE20C1}"/>
                </a:ext>
              </a:extLst>
            </p:cNvPr>
            <p:cNvSpPr/>
            <p:nvPr/>
          </p:nvSpPr>
          <p:spPr>
            <a:xfrm>
              <a:off x="4556909" y="219603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一定ヨーレートで走行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10" name="グループ化 109">
              <a:extLst>
                <a:ext uri="{FF2B5EF4-FFF2-40B4-BE49-F238E27FC236}">
                  <a16:creationId xmlns:a16="http://schemas.microsoft.com/office/drawing/2014/main" id="{C8911E61-9768-6B43-B528-83D20AC460DE}"/>
                </a:ext>
              </a:extLst>
            </p:cNvPr>
            <p:cNvGrpSpPr/>
            <p:nvPr/>
          </p:nvGrpSpPr>
          <p:grpSpPr>
            <a:xfrm rot="16200000">
              <a:off x="3014292" y="3253944"/>
              <a:ext cx="720080" cy="605336"/>
              <a:chOff x="5881370" y="2780928"/>
              <a:chExt cx="1798806" cy="1512168"/>
            </a:xfrm>
          </p:grpSpPr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41FAAA54-F29D-BB4F-A4D7-213A68889F20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922E5F26-6D75-1D48-BFAE-1753DD937FE9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1" name="パイ 130">
                  <a:extLst>
                    <a:ext uri="{FF2B5EF4-FFF2-40B4-BE49-F238E27FC236}">
                      <a16:creationId xmlns:a16="http://schemas.microsoft.com/office/drawing/2014/main" id="{B79D9EE2-422E-AE44-BAB8-C7966ED240FE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パイ 131">
                  <a:extLst>
                    <a:ext uri="{FF2B5EF4-FFF2-40B4-BE49-F238E27FC236}">
                      <a16:creationId xmlns:a16="http://schemas.microsoft.com/office/drawing/2014/main" id="{7054A047-4630-2E41-8E0E-75C41F996FC7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3" name="パイ 132">
                  <a:extLst>
                    <a:ext uri="{FF2B5EF4-FFF2-40B4-BE49-F238E27FC236}">
                      <a16:creationId xmlns:a16="http://schemas.microsoft.com/office/drawing/2014/main" id="{2F64BBED-314F-064D-83D7-9D34FDCAEF3D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8" name="角丸四角形 127">
                <a:extLst>
                  <a:ext uri="{FF2B5EF4-FFF2-40B4-BE49-F238E27FC236}">
                    <a16:creationId xmlns:a16="http://schemas.microsoft.com/office/drawing/2014/main" id="{33F17BE8-A38A-2144-B352-0CC97AC49737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9" name="角丸四角形 128">
                <a:extLst>
                  <a:ext uri="{FF2B5EF4-FFF2-40B4-BE49-F238E27FC236}">
                    <a16:creationId xmlns:a16="http://schemas.microsoft.com/office/drawing/2014/main" id="{08D02BC0-02B6-2D43-A6BC-A5944716074A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0" name="円/楕円 129">
                <a:extLst>
                  <a:ext uri="{FF2B5EF4-FFF2-40B4-BE49-F238E27FC236}">
                    <a16:creationId xmlns:a16="http://schemas.microsoft.com/office/drawing/2014/main" id="{C15C2520-7094-6E48-81B1-239F7F049351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1" name="1 つの角を切り取った四角形 110">
              <a:extLst>
                <a:ext uri="{FF2B5EF4-FFF2-40B4-BE49-F238E27FC236}">
                  <a16:creationId xmlns:a16="http://schemas.microsoft.com/office/drawing/2014/main" id="{3D27F6BC-4307-694F-B460-3850EA5782CE}"/>
                </a:ext>
              </a:extLst>
            </p:cNvPr>
            <p:cNvSpPr/>
            <p:nvPr/>
          </p:nvSpPr>
          <p:spPr>
            <a:xfrm>
              <a:off x="466993" y="3917764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灰色ラインの推定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2" name="1 つの角を切り取った四角形 111">
              <a:extLst>
                <a:ext uri="{FF2B5EF4-FFF2-40B4-BE49-F238E27FC236}">
                  <a16:creationId xmlns:a16="http://schemas.microsoft.com/office/drawing/2014/main" id="{B23E44EB-A73F-C544-BDC2-FADCA4FEAA69}"/>
                </a:ext>
              </a:extLst>
            </p:cNvPr>
            <p:cNvSpPr/>
            <p:nvPr/>
          </p:nvSpPr>
          <p:spPr>
            <a:xfrm>
              <a:off x="226875" y="1562035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3" name="1 つの角を切り取った四角形 112">
              <a:extLst>
                <a:ext uri="{FF2B5EF4-FFF2-40B4-BE49-F238E27FC236}">
                  <a16:creationId xmlns:a16="http://schemas.microsoft.com/office/drawing/2014/main" id="{5255B02E-2114-B949-82C4-2FBD419EABD1}"/>
                </a:ext>
              </a:extLst>
            </p:cNvPr>
            <p:cNvSpPr/>
            <p:nvPr/>
          </p:nvSpPr>
          <p:spPr>
            <a:xfrm>
              <a:off x="282882" y="3210672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9690B3C5-E2B9-A244-8FAB-23B3BCE7A7F7}"/>
                </a:ext>
              </a:extLst>
            </p:cNvPr>
            <p:cNvSpPr/>
            <p:nvPr/>
          </p:nvSpPr>
          <p:spPr>
            <a:xfrm>
              <a:off x="5862750" y="2342460"/>
              <a:ext cx="161241" cy="170822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5" name="1 つの角を切り取った四角形 114">
              <a:extLst>
                <a:ext uri="{FF2B5EF4-FFF2-40B4-BE49-F238E27FC236}">
                  <a16:creationId xmlns:a16="http://schemas.microsoft.com/office/drawing/2014/main" id="{FAF2F319-4BCA-944B-8EA7-A4ABC70DAE53}"/>
                </a:ext>
              </a:extLst>
            </p:cNvPr>
            <p:cNvSpPr/>
            <p:nvPr/>
          </p:nvSpPr>
          <p:spPr>
            <a:xfrm>
              <a:off x="6074922" y="2567152"/>
              <a:ext cx="1640029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C13B6F33-F41E-A14C-9438-D552F42965ED}"/>
                </a:ext>
              </a:extLst>
            </p:cNvPr>
            <p:cNvSpPr/>
            <p:nvPr/>
          </p:nvSpPr>
          <p:spPr>
            <a:xfrm>
              <a:off x="7402532" y="5445223"/>
              <a:ext cx="637684" cy="124059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B12CA2BF-83AD-104C-90DA-611AD25B2B13}"/>
                </a:ext>
              </a:extLst>
            </p:cNvPr>
            <p:cNvSpPr/>
            <p:nvPr/>
          </p:nvSpPr>
          <p:spPr>
            <a:xfrm>
              <a:off x="9072905" y="2118173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A8D41764-5D5C-8842-B1EE-5A67A70AE943}"/>
                </a:ext>
              </a:extLst>
            </p:cNvPr>
            <p:cNvSpPr/>
            <p:nvPr/>
          </p:nvSpPr>
          <p:spPr>
            <a:xfrm>
              <a:off x="10229093" y="3060697"/>
              <a:ext cx="115379" cy="1088383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B0D6E6C3-7670-8042-A972-6042FBA2D47C}"/>
                </a:ext>
              </a:extLst>
            </p:cNvPr>
            <p:cNvSpPr/>
            <p:nvPr/>
          </p:nvSpPr>
          <p:spPr>
            <a:xfrm>
              <a:off x="8500531" y="6278902"/>
              <a:ext cx="407554" cy="34012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0" name="1 つの角を切り取った四角形 119">
              <a:extLst>
                <a:ext uri="{FF2B5EF4-FFF2-40B4-BE49-F238E27FC236}">
                  <a16:creationId xmlns:a16="http://schemas.microsoft.com/office/drawing/2014/main" id="{1C710946-4AB9-F24A-A598-73104E4EB666}"/>
                </a:ext>
              </a:extLst>
            </p:cNvPr>
            <p:cNvSpPr/>
            <p:nvPr/>
          </p:nvSpPr>
          <p:spPr>
            <a:xfrm>
              <a:off x="8923491" y="6268945"/>
              <a:ext cx="1640029" cy="360040"/>
            </a:xfrm>
            <a:prstGeom prst="snip1Rect">
              <a:avLst>
                <a:gd name="adj" fmla="val 0"/>
              </a:avLst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701F22D3-8535-AB4D-91D4-661D8D1148A2}"/>
                </a:ext>
              </a:extLst>
            </p:cNvPr>
            <p:cNvSpPr/>
            <p:nvPr/>
          </p:nvSpPr>
          <p:spPr>
            <a:xfrm>
              <a:off x="5817882" y="5632504"/>
              <a:ext cx="3229848" cy="6203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C94C5BC2-382E-7744-ABAA-88FF296826CF}"/>
                </a:ext>
              </a:extLst>
            </p:cNvPr>
            <p:cNvSpPr/>
            <p:nvPr/>
          </p:nvSpPr>
          <p:spPr>
            <a:xfrm>
              <a:off x="7268312" y="736021"/>
              <a:ext cx="1779417" cy="11527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6F5363D4-6FD2-B943-8C05-EACBA2EE7814}"/>
                </a:ext>
              </a:extLst>
            </p:cNvPr>
            <p:cNvSpPr/>
            <p:nvPr/>
          </p:nvSpPr>
          <p:spPr>
            <a:xfrm>
              <a:off x="4462184" y="3592058"/>
              <a:ext cx="94725" cy="68832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E3E62E49-4706-4D40-A539-01B804E043BD}"/>
                </a:ext>
              </a:extLst>
            </p:cNvPr>
            <p:cNvSpPr/>
            <p:nvPr/>
          </p:nvSpPr>
          <p:spPr>
            <a:xfrm>
              <a:off x="4199706" y="729678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9C8B3FA9-AB9F-D841-B912-5A230D2AD30C}"/>
                </a:ext>
              </a:extLst>
            </p:cNvPr>
            <p:cNvSpPr/>
            <p:nvPr/>
          </p:nvSpPr>
          <p:spPr>
            <a:xfrm>
              <a:off x="3207543" y="2148397"/>
              <a:ext cx="109138" cy="91230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42" name="正方形/長方形 141">
            <a:extLst>
              <a:ext uri="{FF2B5EF4-FFF2-40B4-BE49-F238E27FC236}">
                <a16:creationId xmlns:a16="http://schemas.microsoft.com/office/drawing/2014/main" id="{1E2039D5-96A3-FB49-B0DC-D43DDEBC254E}"/>
              </a:ext>
            </a:extLst>
          </p:cNvPr>
          <p:cNvSpPr/>
          <p:nvPr/>
        </p:nvSpPr>
        <p:spPr>
          <a:xfrm>
            <a:off x="9573335" y="4724204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4" name="1 つの角を切り取った四角形 43">
            <a:extLst>
              <a:ext uri="{FF2B5EF4-FFF2-40B4-BE49-F238E27FC236}">
                <a16:creationId xmlns:a16="http://schemas.microsoft.com/office/drawing/2014/main" id="{6308AA8A-88F0-9B4E-AD5F-C3BA22E7391A}"/>
              </a:ext>
            </a:extLst>
          </p:cNvPr>
          <p:cNvSpPr/>
          <p:nvPr/>
        </p:nvSpPr>
        <p:spPr>
          <a:xfrm flipH="1">
            <a:off x="1110497" y="2796409"/>
            <a:ext cx="2179496" cy="432048"/>
          </a:xfrm>
          <a:prstGeom prst="snip1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キビキビ動く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5" name="1 つの角を切り取った四角形 44">
            <a:extLst>
              <a:ext uri="{FF2B5EF4-FFF2-40B4-BE49-F238E27FC236}">
                <a16:creationId xmlns:a16="http://schemas.microsoft.com/office/drawing/2014/main" id="{90475F2C-A54E-D94D-8EA3-30766AA738A0}"/>
              </a:ext>
            </a:extLst>
          </p:cNvPr>
          <p:cNvSpPr/>
          <p:nvPr/>
        </p:nvSpPr>
        <p:spPr>
          <a:xfrm flipH="1">
            <a:off x="74358" y="816275"/>
            <a:ext cx="2687204" cy="432048"/>
          </a:xfrm>
          <a:prstGeom prst="snip1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安定したライントレース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517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  <a:r>
              <a:rPr lang="ja-JP" altLang="en-US">
                <a:solidFill>
                  <a:schemeClr val="tx1"/>
                </a:solidFill>
              </a:rPr>
              <a:t>・エリア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B11EC238-7401-D548-9D7C-CF3DC24B0A03}"/>
              </a:ext>
            </a:extLst>
          </p:cNvPr>
          <p:cNvGrpSpPr/>
          <p:nvPr/>
        </p:nvGrpSpPr>
        <p:grpSpPr>
          <a:xfrm flipH="1">
            <a:off x="2135560" y="332656"/>
            <a:ext cx="8084128" cy="6581708"/>
            <a:chOff x="2692392" y="332656"/>
            <a:chExt cx="8084128" cy="6581708"/>
          </a:xfrm>
        </p:grpSpPr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0F7A590A-92BD-D245-996B-7811EAE33C7C}"/>
                </a:ext>
              </a:extLst>
            </p:cNvPr>
            <p:cNvSpPr/>
            <p:nvPr/>
          </p:nvSpPr>
          <p:spPr>
            <a:xfrm>
              <a:off x="7248128" y="332656"/>
              <a:ext cx="3456384" cy="108012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1st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5E7C02F0-DC1A-7B4B-B1C0-D534DA43E2C9}"/>
                </a:ext>
              </a:extLst>
            </p:cNvPr>
            <p:cNvSpPr/>
            <p:nvPr/>
          </p:nvSpPr>
          <p:spPr>
            <a:xfrm>
              <a:off x="5735960" y="351110"/>
              <a:ext cx="1512168" cy="170973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1st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028C6CA3-C9C6-2B40-B787-F0404AF193F8}"/>
                </a:ext>
              </a:extLst>
            </p:cNvPr>
            <p:cNvSpPr/>
            <p:nvPr/>
          </p:nvSpPr>
          <p:spPr>
            <a:xfrm rot="16200000">
              <a:off x="4943872" y="2579138"/>
              <a:ext cx="2016224" cy="100811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2nd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FAAEEF17-49A6-F941-86D3-BEB50E57C3C7}"/>
                </a:ext>
              </a:extLst>
            </p:cNvPr>
            <p:cNvSpPr/>
            <p:nvPr/>
          </p:nvSpPr>
          <p:spPr>
            <a:xfrm>
              <a:off x="5447928" y="4090934"/>
              <a:ext cx="1872208" cy="1930353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2nd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EE826D3B-2C15-754A-BA19-7DBC3C2A6C69}"/>
                </a:ext>
              </a:extLst>
            </p:cNvPr>
            <p:cNvSpPr/>
            <p:nvPr/>
          </p:nvSpPr>
          <p:spPr>
            <a:xfrm rot="16200000">
              <a:off x="7067016" y="5045901"/>
              <a:ext cx="1226321" cy="72008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</a:rPr>
                <a:t>3rd</a:t>
              </a:r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C98C89D6-0A3C-F543-937F-C99BD07926F2}"/>
                </a:ext>
              </a:extLst>
            </p:cNvPr>
            <p:cNvSpPr/>
            <p:nvPr/>
          </p:nvSpPr>
          <p:spPr>
            <a:xfrm>
              <a:off x="8040218" y="3861048"/>
              <a:ext cx="1296142" cy="2158055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r>
                <a:rPr lang="en-US" altLang="ja-JP" baseline="30000" dirty="0">
                  <a:solidFill>
                    <a:schemeClr val="tx1"/>
                  </a:solidFill>
                </a:rPr>
                <a:t>rd</a:t>
              </a:r>
              <a:endParaRPr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BFE10F0-CA16-2340-A9A5-D1B627670B23}"/>
                </a:ext>
              </a:extLst>
            </p:cNvPr>
            <p:cNvSpPr/>
            <p:nvPr/>
          </p:nvSpPr>
          <p:spPr>
            <a:xfrm>
              <a:off x="7680177" y="1628800"/>
              <a:ext cx="1512168" cy="223224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4th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75AE6B05-3E39-4D4E-ABE8-A09A2AD2E463}"/>
                </a:ext>
              </a:extLst>
            </p:cNvPr>
            <p:cNvSpPr/>
            <p:nvPr/>
          </p:nvSpPr>
          <p:spPr>
            <a:xfrm>
              <a:off x="9165416" y="1628800"/>
              <a:ext cx="1610156" cy="1584176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5th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087DD759-165A-F24A-8CEE-CA876451A9F6}"/>
                </a:ext>
              </a:extLst>
            </p:cNvPr>
            <p:cNvSpPr/>
            <p:nvPr/>
          </p:nvSpPr>
          <p:spPr>
            <a:xfrm>
              <a:off x="9768407" y="3212976"/>
              <a:ext cx="1007165" cy="72008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r>
                <a:rPr kumimoji="1" lang="en-US" altLang="ja-JP" baseline="30000" dirty="0">
                  <a:solidFill>
                    <a:schemeClr val="tx1"/>
                  </a:solidFill>
                </a:rPr>
                <a:t>th</a:t>
              </a:r>
              <a:endParaRPr kumimoji="1"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32A6CE1B-B8CF-394E-AC3A-32FADC5CC953}"/>
                </a:ext>
              </a:extLst>
            </p:cNvPr>
            <p:cNvSpPr/>
            <p:nvPr/>
          </p:nvSpPr>
          <p:spPr>
            <a:xfrm>
              <a:off x="9048328" y="3947289"/>
              <a:ext cx="1728192" cy="207181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6th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84158536-C8F1-B048-BEEB-456184A6536F}"/>
                </a:ext>
              </a:extLst>
            </p:cNvPr>
            <p:cNvSpPr/>
            <p:nvPr/>
          </p:nvSpPr>
          <p:spPr>
            <a:xfrm>
              <a:off x="5482689" y="4953217"/>
              <a:ext cx="3565639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5th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6AE416A8-27CA-8744-9813-561BD00814B7}"/>
                </a:ext>
              </a:extLst>
            </p:cNvPr>
            <p:cNvSpPr/>
            <p:nvPr/>
          </p:nvSpPr>
          <p:spPr>
            <a:xfrm>
              <a:off x="4008715" y="4437112"/>
              <a:ext cx="1473025" cy="1567757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7th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0FB6736F-749D-D247-8849-5D0CC3487BF8}"/>
                </a:ext>
              </a:extLst>
            </p:cNvPr>
            <p:cNvSpPr/>
            <p:nvPr/>
          </p:nvSpPr>
          <p:spPr>
            <a:xfrm>
              <a:off x="4008714" y="2852936"/>
              <a:ext cx="1455555" cy="72861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421ABBFB-9B44-2948-BAEF-961C79B0C258}"/>
                </a:ext>
              </a:extLst>
            </p:cNvPr>
            <p:cNvSpPr/>
            <p:nvPr/>
          </p:nvSpPr>
          <p:spPr>
            <a:xfrm>
              <a:off x="4007766" y="351111"/>
              <a:ext cx="1921432" cy="2485408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C7744355-88BE-6A48-AD6A-DC147CEAA583}"/>
                </a:ext>
              </a:extLst>
            </p:cNvPr>
            <p:cNvSpPr/>
            <p:nvPr/>
          </p:nvSpPr>
          <p:spPr>
            <a:xfrm>
              <a:off x="2692392" y="351110"/>
              <a:ext cx="1315374" cy="150044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302D75FC-8B7C-7642-8939-B05410813033}"/>
                </a:ext>
              </a:extLst>
            </p:cNvPr>
            <p:cNvSpPr/>
            <p:nvPr/>
          </p:nvSpPr>
          <p:spPr>
            <a:xfrm>
              <a:off x="4007765" y="3595779"/>
              <a:ext cx="1080122" cy="838385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B432F27D-7B63-F14F-8404-1C0B4AE9D2A1}"/>
                </a:ext>
              </a:extLst>
            </p:cNvPr>
            <p:cNvSpPr/>
            <p:nvPr/>
          </p:nvSpPr>
          <p:spPr>
            <a:xfrm rot="16200000">
              <a:off x="2606976" y="1956200"/>
              <a:ext cx="1289416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A5ADF8F9-2298-724A-918C-72EB61A6AC74}"/>
                </a:ext>
              </a:extLst>
            </p:cNvPr>
            <p:cNvSpPr/>
            <p:nvPr/>
          </p:nvSpPr>
          <p:spPr>
            <a:xfrm rot="16200000">
              <a:off x="2195811" y="3644729"/>
              <a:ext cx="2080082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8th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EE6DAF09-B41F-6345-9BBC-A3D0E3BA829C}"/>
                </a:ext>
              </a:extLst>
            </p:cNvPr>
            <p:cNvSpPr/>
            <p:nvPr/>
          </p:nvSpPr>
          <p:spPr>
            <a:xfrm rot="16200000">
              <a:off x="2387685" y="5529537"/>
              <a:ext cx="1689534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9th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0492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t" anchorCtr="0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1160</TotalTime>
  <Words>1426</Words>
  <Application>Microsoft Macintosh PowerPoint</Application>
  <PresentationFormat>ワイド画面</PresentationFormat>
  <Paragraphs>743</Paragraphs>
  <Slides>48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48</vt:i4>
      </vt:variant>
    </vt:vector>
  </HeadingPairs>
  <TitlesOfParts>
    <vt:vector size="52" baseType="lpstr">
      <vt:lpstr>游ゴシック</vt:lpstr>
      <vt:lpstr>游ゴシック Light</vt:lpstr>
      <vt:lpstr>Arial</vt:lpstr>
      <vt:lpstr>Office テーマ</vt:lpstr>
      <vt:lpstr>チームひろじれん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ブロックビンゴ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209</cp:revision>
  <dcterms:created xsi:type="dcterms:W3CDTF">2019-04-11T12:00:35Z</dcterms:created>
  <dcterms:modified xsi:type="dcterms:W3CDTF">2019-05-18T12:45:01Z</dcterms:modified>
</cp:coreProperties>
</file>

<file path=docProps/thumbnail.jpeg>
</file>